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88" r:id="rId3"/>
    <p:sldId id="262" r:id="rId4"/>
    <p:sldId id="266" r:id="rId5"/>
    <p:sldId id="270" r:id="rId6"/>
    <p:sldId id="261" r:id="rId7"/>
    <p:sldId id="311" r:id="rId8"/>
    <p:sldId id="264" r:id="rId9"/>
    <p:sldId id="260" r:id="rId10"/>
    <p:sldId id="258" r:id="rId11"/>
    <p:sldId id="257" r:id="rId12"/>
    <p:sldId id="283" r:id="rId13"/>
    <p:sldId id="305" r:id="rId14"/>
    <p:sldId id="263" r:id="rId15"/>
    <p:sldId id="298" r:id="rId16"/>
    <p:sldId id="301" r:id="rId17"/>
    <p:sldId id="306" r:id="rId18"/>
    <p:sldId id="302" r:id="rId19"/>
    <p:sldId id="303" r:id="rId20"/>
    <p:sldId id="304" r:id="rId21"/>
    <p:sldId id="307" r:id="rId22"/>
    <p:sldId id="308" r:id="rId23"/>
    <p:sldId id="309" r:id="rId24"/>
    <p:sldId id="310" r:id="rId25"/>
    <p:sldId id="312" r:id="rId26"/>
    <p:sldId id="313" r:id="rId27"/>
    <p:sldId id="278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osis" pitchFamily="2" charset="0"/>
      <p:regular r:id="rId34"/>
      <p:bold r:id="rId35"/>
    </p:embeddedFont>
    <p:embeddedFont>
      <p:font typeface="Jokerman" panose="04090605060D06020702" pitchFamily="82" charset="0"/>
      <p:regular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Sniglet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IVIDE&amp;CONQUER" id="{2CBB1006-4F44-B247-A87E-498C17CD277E}">
          <p14:sldIdLst>
            <p14:sldId id="256"/>
            <p14:sldId id="288"/>
            <p14:sldId id="262"/>
            <p14:sldId id="266"/>
            <p14:sldId id="270"/>
            <p14:sldId id="261"/>
            <p14:sldId id="311"/>
            <p14:sldId id="264"/>
            <p14:sldId id="260"/>
            <p14:sldId id="258"/>
            <p14:sldId id="257"/>
            <p14:sldId id="283"/>
            <p14:sldId id="305"/>
            <p14:sldId id="263"/>
            <p14:sldId id="298"/>
            <p14:sldId id="301"/>
            <p14:sldId id="306"/>
            <p14:sldId id="302"/>
            <p14:sldId id="303"/>
            <p14:sldId id="304"/>
            <p14:sldId id="307"/>
            <p14:sldId id="308"/>
            <p14:sldId id="309"/>
            <p14:sldId id="310"/>
            <p14:sldId id="312"/>
            <p14:sldId id="31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17C7"/>
    <a:srgbClr val="600B5C"/>
    <a:srgbClr val="E6C526"/>
    <a:srgbClr val="E6E23F"/>
    <a:srgbClr val="E67D80"/>
    <a:srgbClr val="385F29"/>
    <a:srgbClr val="F31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9"/>
    <p:restoredTop sz="91812"/>
  </p:normalViewPr>
  <p:slideViewPr>
    <p:cSldViewPr snapToGrid="0" snapToObjects="1">
      <p:cViewPr varScale="1">
        <p:scale>
          <a:sx n="77" d="100"/>
          <a:sy n="77" d="100"/>
        </p:scale>
        <p:origin x="105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73c85e0e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73c85e0e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01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4ce81420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4ce81420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388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772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75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274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4ce81420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4ce81420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18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c73c85e0e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c73c85e0e3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449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7877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286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989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226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865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12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465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Pink/CS11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1569376" y="1066457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DIVIDE AND CONQUER 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3648946" y="1427"/>
            <a:ext cx="2464867" cy="652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Complexity</a:t>
            </a:r>
            <a:endParaRPr sz="3000" dirty="0"/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603;p22">
            <a:extLst>
              <a:ext uri="{FF2B5EF4-FFF2-40B4-BE49-F238E27FC236}">
                <a16:creationId xmlns:a16="http://schemas.microsoft.com/office/drawing/2014/main" id="{574B6B74-4676-A849-8DD9-2E70368AF165}"/>
              </a:ext>
            </a:extLst>
          </p:cNvPr>
          <p:cNvSpPr txBox="1">
            <a:spLocks/>
          </p:cNvSpPr>
          <p:nvPr/>
        </p:nvSpPr>
        <p:spPr>
          <a:xfrm>
            <a:off x="2882763" y="757510"/>
            <a:ext cx="3378474" cy="461665"/>
          </a:xfrm>
          <a:prstGeom prst="rect">
            <a:avLst/>
          </a:prstGeom>
          <a:solidFill>
            <a:schemeClr val="accent1">
              <a:alpha val="55012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3200" baseline="-25000" dirty="0">
                <a:solidFill>
                  <a:srgbClr val="FFFFFF"/>
                </a:solidFill>
              </a:rPr>
              <a:t>T( n ) = </a:t>
            </a:r>
            <a:r>
              <a:rPr lang="en-US" sz="3200" baseline="-25000" dirty="0" err="1">
                <a:solidFill>
                  <a:srgbClr val="FFFFFF"/>
                </a:solidFill>
              </a:rPr>
              <a:t>aT</a:t>
            </a:r>
            <a:r>
              <a:rPr lang="en-US" sz="3200" baseline="-25000" dirty="0">
                <a:solidFill>
                  <a:srgbClr val="FFFFFF"/>
                </a:solidFill>
              </a:rPr>
              <a:t>( n/b ) + f ( n )</a:t>
            </a:r>
          </a:p>
        </p:txBody>
      </p:sp>
      <p:sp>
        <p:nvSpPr>
          <p:cNvPr id="11" name="Google Shape;1000;p47">
            <a:extLst>
              <a:ext uri="{FF2B5EF4-FFF2-40B4-BE49-F238E27FC236}">
                <a16:creationId xmlns:a16="http://schemas.microsoft.com/office/drawing/2014/main" id="{402E5E77-0F16-9B42-90B7-51169919877C}"/>
              </a:ext>
            </a:extLst>
          </p:cNvPr>
          <p:cNvSpPr/>
          <p:nvPr/>
        </p:nvSpPr>
        <p:spPr>
          <a:xfrm>
            <a:off x="1867435" y="4315246"/>
            <a:ext cx="450015" cy="30082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0CD87-2C61-7841-85EB-152A39AB9645}"/>
              </a:ext>
            </a:extLst>
          </p:cNvPr>
          <p:cNvSpPr txBox="1"/>
          <p:nvPr/>
        </p:nvSpPr>
        <p:spPr>
          <a:xfrm>
            <a:off x="2317450" y="4218002"/>
            <a:ext cx="7592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fontAlgn="base">
              <a:spcBef>
                <a:spcPts val="600"/>
              </a:spcBef>
              <a:buClr>
                <a:schemeClr val="dk1"/>
              </a:buClr>
              <a:buSzPts val="2200"/>
            </a:pPr>
            <a:r>
              <a:rPr lang="vi-VN" sz="2400" dirty="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Độ phức tạp thuật toán: </a:t>
            </a:r>
            <a:r>
              <a:rPr lang="vi-VN" sz="2400" i="1" dirty="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O(nlog(n))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08ED3-59D2-9F4A-9FFA-AB4B93B8BD3C}"/>
              </a:ext>
            </a:extLst>
          </p:cNvPr>
          <p:cNvSpPr txBox="1"/>
          <p:nvPr/>
        </p:nvSpPr>
        <p:spPr>
          <a:xfrm>
            <a:off x="7668768" y="14020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4A061-BE4F-0446-B5E1-FFDF9EF3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29" y="683046"/>
            <a:ext cx="8039100" cy="363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364969" y="46657"/>
            <a:ext cx="735385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Advantages and disadvantages</a:t>
            </a:r>
            <a:endParaRPr sz="28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4072849" y="470324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24</a:t>
            </a:r>
            <a:endParaRPr dirty="0"/>
          </a:p>
        </p:txBody>
      </p:sp>
      <p:sp>
        <p:nvSpPr>
          <p:cNvPr id="10" name="Google Shape;577;p19">
            <a:extLst>
              <a:ext uri="{FF2B5EF4-FFF2-40B4-BE49-F238E27FC236}">
                <a16:creationId xmlns:a16="http://schemas.microsoft.com/office/drawing/2014/main" id="{DB40C26B-2D40-484A-A39F-CC671C834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4969" y="904057"/>
            <a:ext cx="3676928" cy="3444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vi-VN" sz="1800" b="1" dirty="0">
                <a:solidFill>
                  <a:srgbClr val="3C78D8"/>
                </a:solidFill>
                <a:sym typeface="Arial"/>
              </a:rPr>
              <a:t>Advantages: </a:t>
            </a:r>
          </a:p>
          <a:p>
            <a:pPr fontAlgn="base">
              <a:lnSpc>
                <a:spcPct val="150000"/>
              </a:lnSpc>
            </a:pPr>
            <a:r>
              <a:rPr lang="vi-VN" sz="1600" dirty="0">
                <a:solidFill>
                  <a:srgbClr val="3D4965"/>
                </a:solidFill>
                <a:sym typeface="Arial"/>
              </a:rPr>
              <a:t>Thích hợp xử lý song song</a:t>
            </a:r>
          </a:p>
          <a:p>
            <a:pPr fontAlgn="base">
              <a:lnSpc>
                <a:spcPct val="150000"/>
              </a:lnSpc>
            </a:pPr>
            <a:r>
              <a:rPr lang="en-US" sz="1600" dirty="0">
                <a:solidFill>
                  <a:srgbClr val="3D4965"/>
                </a:solidFill>
                <a:sym typeface="Arial"/>
              </a:rPr>
              <a:t>P</a:t>
            </a:r>
            <a:r>
              <a:rPr lang="vi-VN" sz="1600" dirty="0">
                <a:solidFill>
                  <a:srgbClr val="3D4965"/>
                </a:solidFill>
                <a:sym typeface="Arial"/>
              </a:rPr>
              <a:t>hù hợp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vi-VN" sz="1600" dirty="0">
                <a:solidFill>
                  <a:srgbClr val="3D4965"/>
                </a:solidFill>
                <a:sym typeface="Arial"/>
              </a:rPr>
              <a:t>với lối suy nghĩ top-down</a:t>
            </a:r>
          </a:p>
          <a:p>
            <a:pPr fontAlgn="base">
              <a:lnSpc>
                <a:spcPct val="150000"/>
              </a:lnSpc>
            </a:pPr>
            <a:r>
              <a:rPr lang="en-US" sz="1600" dirty="0" err="1">
                <a:solidFill>
                  <a:srgbClr val="3D4965"/>
                </a:solidFill>
                <a:sym typeface="Arial"/>
              </a:rPr>
              <a:t>Dễ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dàng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chuyển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đổi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từ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thuật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giải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sang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mã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lập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trình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: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đặc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biệt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thích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hợp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với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cài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đặt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bằng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đệ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quy</a:t>
            </a:r>
            <a:endParaRPr lang="en-US" sz="1600" dirty="0">
              <a:solidFill>
                <a:srgbClr val="3D4965"/>
              </a:solidFill>
              <a:sym typeface="Arial"/>
            </a:endParaRPr>
          </a:p>
          <a:p>
            <a:pPr fontAlgn="base">
              <a:lnSpc>
                <a:spcPct val="150000"/>
              </a:lnSpc>
            </a:pPr>
            <a:r>
              <a:rPr lang="en-US" sz="1600" dirty="0" err="1">
                <a:solidFill>
                  <a:srgbClr val="3D4965"/>
                </a:solidFill>
                <a:sym typeface="Arial"/>
              </a:rPr>
              <a:t>Dễ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dàng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tăng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tốc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bởi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bộ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nhớ</a:t>
            </a:r>
            <a:endParaRPr lang="en-US" sz="1600" dirty="0">
              <a:solidFill>
                <a:srgbClr val="3D4965"/>
              </a:solidFill>
              <a:sym typeface="Arial"/>
            </a:endParaRPr>
          </a:p>
        </p:txBody>
      </p:sp>
      <p:sp>
        <p:nvSpPr>
          <p:cNvPr id="12" name="Google Shape;577;p19">
            <a:extLst>
              <a:ext uri="{FF2B5EF4-FFF2-40B4-BE49-F238E27FC236}">
                <a16:creationId xmlns:a16="http://schemas.microsoft.com/office/drawing/2014/main" id="{E0989F06-5706-F34C-8A8C-E74E3C487198}"/>
              </a:ext>
            </a:extLst>
          </p:cNvPr>
          <p:cNvSpPr txBox="1">
            <a:spLocks/>
          </p:cNvSpPr>
          <p:nvPr/>
        </p:nvSpPr>
        <p:spPr>
          <a:xfrm>
            <a:off x="4194548" y="904057"/>
            <a:ext cx="3371626" cy="3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✘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✗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●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○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●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○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lnSpc>
                <a:spcPct val="150000"/>
              </a:lnSpc>
              <a:buFont typeface="Dosis"/>
              <a:buNone/>
            </a:pPr>
            <a:r>
              <a:rPr lang="vi-VN" sz="1800" b="1" dirty="0">
                <a:solidFill>
                  <a:srgbClr val="3C78D8"/>
                </a:solidFill>
                <a:sym typeface="Arial"/>
              </a:rPr>
              <a:t>Disadvantages: </a:t>
            </a:r>
          </a:p>
          <a:p>
            <a:pPr fontAlgn="base">
              <a:lnSpc>
                <a:spcPct val="150000"/>
              </a:lnSpc>
            </a:pPr>
            <a:r>
              <a:rPr lang="vi-VN" sz="1600" dirty="0">
                <a:solidFill>
                  <a:srgbClr val="3D4965"/>
                </a:solidFill>
                <a:sym typeface="Arial"/>
              </a:rPr>
              <a:t>Không phải vấn đề nào cũng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có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</a:p>
          <a:p>
            <a:pPr marL="88900" indent="0" fontAlgn="base">
              <a:lnSpc>
                <a:spcPct val="150000"/>
              </a:lnSpc>
              <a:buNone/>
            </a:pPr>
            <a:r>
              <a:rPr lang="en-US" sz="1600" dirty="0">
                <a:solidFill>
                  <a:srgbClr val="3D4965"/>
                </a:solidFill>
                <a:sym typeface="Arial"/>
              </a:rPr>
              <a:t>          </a:t>
            </a:r>
            <a:r>
              <a:rPr lang="vi-VN" sz="1600" dirty="0">
                <a:solidFill>
                  <a:srgbClr val="3D4965"/>
                </a:solidFill>
                <a:sym typeface="Arial"/>
              </a:rPr>
              <a:t>thể chia để trị</a:t>
            </a:r>
          </a:p>
          <a:p>
            <a:pPr fontAlgn="base">
              <a:lnSpc>
                <a:spcPct val="150000"/>
              </a:lnSpc>
            </a:pPr>
            <a:r>
              <a:rPr lang="vi-VN" sz="1600" dirty="0">
                <a:solidFill>
                  <a:srgbClr val="3D4965"/>
                </a:solidFill>
                <a:sym typeface="Arial"/>
              </a:rPr>
              <a:t>Khó tìm và sửa lỗi hơn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Brute force</a:t>
            </a:r>
          </a:p>
          <a:p>
            <a:pPr fontAlgn="base">
              <a:lnSpc>
                <a:spcPct val="150000"/>
              </a:lnSpc>
            </a:pPr>
            <a:r>
              <a:rPr lang="en-US" sz="1600" dirty="0" err="1">
                <a:solidFill>
                  <a:srgbClr val="3D4965"/>
                </a:solidFill>
                <a:sym typeface="Arial"/>
              </a:rPr>
              <a:t>Không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lưu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trữ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được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để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dùng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cho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các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lần</a:t>
            </a:r>
            <a:r>
              <a:rPr lang="en-US" sz="1600" dirty="0">
                <a:solidFill>
                  <a:srgbClr val="3D4965"/>
                </a:solidFill>
                <a:sym typeface="Arial"/>
              </a:rPr>
              <a:t> </a:t>
            </a:r>
            <a:r>
              <a:rPr lang="en-US" sz="1600" dirty="0" err="1">
                <a:solidFill>
                  <a:srgbClr val="3D4965"/>
                </a:solidFill>
                <a:sym typeface="Arial"/>
              </a:rPr>
              <a:t>sau</a:t>
            </a:r>
            <a:endParaRPr lang="vi-VN" sz="1600" dirty="0">
              <a:solidFill>
                <a:srgbClr val="3D4965"/>
              </a:solidFill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9"/>
          <p:cNvSpPr txBox="1">
            <a:spLocks noGrp="1"/>
          </p:cNvSpPr>
          <p:nvPr>
            <p:ph type="title"/>
          </p:nvPr>
        </p:nvSpPr>
        <p:spPr>
          <a:xfrm>
            <a:off x="162876" y="104471"/>
            <a:ext cx="389344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Roadmap</a:t>
            </a:r>
            <a:endParaRPr sz="3600" dirty="0"/>
          </a:p>
        </p:txBody>
      </p:sp>
      <p:sp>
        <p:nvSpPr>
          <p:cNvPr id="825" name="Google Shape;825;p3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826" name="Google Shape;82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829" name="Google Shape;82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1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1" name="Google Shape;83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832" name="Google Shape;83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3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4" name="Google Shape;83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35" name="Google Shape;83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5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7" name="Google Shape;83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38" name="Google Shape;83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9" name="Google Shape;83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6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0" name="Google Shape;84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41" name="Google Shape;84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42" name="Google Shape;84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4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44" name="Google Shape;84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2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846" name="Google Shape;84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Quick sort</a:t>
            </a:r>
            <a:endParaRPr sz="1800" b="1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7" name="Google Shape;84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Binary search</a:t>
            </a:r>
            <a:endParaRPr sz="1600" b="1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9" name="Google Shape;84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Merge sort</a:t>
            </a:r>
            <a:endParaRPr sz="1600" b="1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0" name="Google Shape;85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1" name="Google Shape;851;p39"/>
          <p:cNvSpPr txBox="1"/>
          <p:nvPr/>
        </p:nvSpPr>
        <p:spPr>
          <a:xfrm>
            <a:off x="5503039" y="144090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Revision</a:t>
            </a:r>
            <a:endParaRPr sz="1600" b="1" dirty="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56C1CE-0592-0D41-A61F-5DFB03BD7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14" y="4068485"/>
            <a:ext cx="212583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VN" altLang="en-VN" sz="1600" b="1" dirty="0">
                <a:solidFill>
                  <a:schemeClr val="dk2"/>
                </a:solidFill>
                <a:latin typeface="Dosis"/>
              </a:rPr>
              <a:t>Problem</a:t>
            </a:r>
            <a:r>
              <a:rPr kumimoji="0" lang="en-VN" altLang="en-V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lang="en-VN" altLang="en-VN" sz="1600" b="1" dirty="0">
                <a:solidFill>
                  <a:schemeClr val="dk2"/>
                </a:solidFill>
                <a:latin typeface="Dosis"/>
              </a:rPr>
              <a:t>illustration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VN" altLang="en-VN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VN" altLang="en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5E3E-8DEF-8A42-B024-1AD537C36E34}"/>
              </a:ext>
            </a:extLst>
          </p:cNvPr>
          <p:cNvSpPr txBox="1"/>
          <p:nvPr/>
        </p:nvSpPr>
        <p:spPr>
          <a:xfrm>
            <a:off x="6474335" y="4026429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600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Homework</a:t>
            </a:r>
            <a:endParaRPr lang="en-VN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03;p22">
            <a:extLst>
              <a:ext uri="{FF2B5EF4-FFF2-40B4-BE49-F238E27FC236}">
                <a16:creationId xmlns:a16="http://schemas.microsoft.com/office/drawing/2014/main" id="{4E06EA8C-85CD-7E4B-A4D1-7A5306A1206A}"/>
              </a:ext>
            </a:extLst>
          </p:cNvPr>
          <p:cNvSpPr txBox="1">
            <a:spLocks/>
          </p:cNvSpPr>
          <p:nvPr/>
        </p:nvSpPr>
        <p:spPr>
          <a:xfrm>
            <a:off x="2532892" y="923267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9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1" name="Google Shape;603;p22">
            <a:extLst>
              <a:ext uri="{FF2B5EF4-FFF2-40B4-BE49-F238E27FC236}">
                <a16:creationId xmlns:a16="http://schemas.microsoft.com/office/drawing/2014/main" id="{B99E06CF-169E-214A-89C1-528776909560}"/>
              </a:ext>
            </a:extLst>
          </p:cNvPr>
          <p:cNvSpPr txBox="1">
            <a:spLocks/>
          </p:cNvSpPr>
          <p:nvPr/>
        </p:nvSpPr>
        <p:spPr>
          <a:xfrm>
            <a:off x="3368392" y="92326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5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2" name="Google Shape;603;p22">
            <a:extLst>
              <a:ext uri="{FF2B5EF4-FFF2-40B4-BE49-F238E27FC236}">
                <a16:creationId xmlns:a16="http://schemas.microsoft.com/office/drawing/2014/main" id="{3C94FBD9-9894-1D4B-90F7-188E5E307FA7}"/>
              </a:ext>
            </a:extLst>
          </p:cNvPr>
          <p:cNvSpPr txBox="1">
            <a:spLocks/>
          </p:cNvSpPr>
          <p:nvPr/>
        </p:nvSpPr>
        <p:spPr>
          <a:xfrm>
            <a:off x="3791477" y="92326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2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3" name="Google Shape;603;p22">
            <a:extLst>
              <a:ext uri="{FF2B5EF4-FFF2-40B4-BE49-F238E27FC236}">
                <a16:creationId xmlns:a16="http://schemas.microsoft.com/office/drawing/2014/main" id="{67FE393A-2495-3A4D-87BA-AD613542D419}"/>
              </a:ext>
            </a:extLst>
          </p:cNvPr>
          <p:cNvSpPr txBox="1">
            <a:spLocks/>
          </p:cNvSpPr>
          <p:nvPr/>
        </p:nvSpPr>
        <p:spPr>
          <a:xfrm>
            <a:off x="4216235" y="92326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6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4" name="Google Shape;603;p22">
            <a:extLst>
              <a:ext uri="{FF2B5EF4-FFF2-40B4-BE49-F238E27FC236}">
                <a16:creationId xmlns:a16="http://schemas.microsoft.com/office/drawing/2014/main" id="{DED532F3-3CD2-6646-8D7D-03546E908571}"/>
              </a:ext>
            </a:extLst>
          </p:cNvPr>
          <p:cNvSpPr txBox="1">
            <a:spLocks/>
          </p:cNvSpPr>
          <p:nvPr/>
        </p:nvSpPr>
        <p:spPr>
          <a:xfrm>
            <a:off x="4633971" y="925997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8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5" name="Google Shape;603;p22">
            <a:extLst>
              <a:ext uri="{FF2B5EF4-FFF2-40B4-BE49-F238E27FC236}">
                <a16:creationId xmlns:a16="http://schemas.microsoft.com/office/drawing/2014/main" id="{1DC1B748-7C4C-6A43-8C5F-17312230B405}"/>
              </a:ext>
            </a:extLst>
          </p:cNvPr>
          <p:cNvSpPr txBox="1">
            <a:spLocks/>
          </p:cNvSpPr>
          <p:nvPr/>
        </p:nvSpPr>
        <p:spPr>
          <a:xfrm>
            <a:off x="5057056" y="92326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-6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6" name="Google Shape;603;p22">
            <a:extLst>
              <a:ext uri="{FF2B5EF4-FFF2-40B4-BE49-F238E27FC236}">
                <a16:creationId xmlns:a16="http://schemas.microsoft.com/office/drawing/2014/main" id="{BA74AE04-7DB6-BE46-8A54-1E4EBACBE366}"/>
              </a:ext>
            </a:extLst>
          </p:cNvPr>
          <p:cNvSpPr txBox="1">
            <a:spLocks/>
          </p:cNvSpPr>
          <p:nvPr/>
        </p:nvSpPr>
        <p:spPr>
          <a:xfrm>
            <a:off x="5474792" y="920535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1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7" name="Google Shape;603;p22">
            <a:extLst>
              <a:ext uri="{FF2B5EF4-FFF2-40B4-BE49-F238E27FC236}">
                <a16:creationId xmlns:a16="http://schemas.microsoft.com/office/drawing/2014/main" id="{E3E88B53-0901-3C4E-90DE-E012274FBEA1}"/>
              </a:ext>
            </a:extLst>
          </p:cNvPr>
          <p:cNvSpPr txBox="1">
            <a:spLocks/>
          </p:cNvSpPr>
          <p:nvPr/>
        </p:nvSpPr>
        <p:spPr>
          <a:xfrm>
            <a:off x="5899342" y="92271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3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8" name="Google Shape;603;p22">
            <a:extLst>
              <a:ext uri="{FF2B5EF4-FFF2-40B4-BE49-F238E27FC236}">
                <a16:creationId xmlns:a16="http://schemas.microsoft.com/office/drawing/2014/main" id="{19490373-682C-704B-9432-0C45335A3F16}"/>
              </a:ext>
            </a:extLst>
          </p:cNvPr>
          <p:cNvSpPr txBox="1">
            <a:spLocks/>
          </p:cNvSpPr>
          <p:nvPr/>
        </p:nvSpPr>
        <p:spPr>
          <a:xfrm>
            <a:off x="2957442" y="92326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400" dirty="0">
                <a:solidFill>
                  <a:srgbClr val="FFFFFF"/>
                </a:solidFill>
              </a:rPr>
              <a:t>-3</a:t>
            </a:r>
            <a:endParaRPr lang="en-US" sz="1400" baseline="-250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B651F-BD23-6949-AB8C-12DAC7437842}"/>
              </a:ext>
            </a:extLst>
          </p:cNvPr>
          <p:cNvSpPr/>
          <p:nvPr/>
        </p:nvSpPr>
        <p:spPr>
          <a:xfrm>
            <a:off x="5910455" y="913466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F3152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FD32F8-6BCA-9743-B111-27BDB2A2AF37}"/>
              </a:ext>
            </a:extLst>
          </p:cNvPr>
          <p:cNvCxnSpPr>
            <a:cxnSpLocks/>
          </p:cNvCxnSpPr>
          <p:nvPr/>
        </p:nvCxnSpPr>
        <p:spPr>
          <a:xfrm flipH="1">
            <a:off x="6059023" y="657681"/>
            <a:ext cx="28403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FE1E4D-A740-E84C-9149-3B66267A2CE2}"/>
              </a:ext>
            </a:extLst>
          </p:cNvPr>
          <p:cNvSpPr txBox="1"/>
          <p:nvPr/>
        </p:nvSpPr>
        <p:spPr>
          <a:xfrm>
            <a:off x="6395300" y="30791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dirty="0">
                <a:solidFill>
                  <a:srgbClr val="F31523"/>
                </a:solidFill>
                <a:latin typeface="Dosis"/>
                <a:sym typeface="Dosis"/>
              </a:rPr>
              <a:t>pivot</a:t>
            </a:r>
            <a:endParaRPr lang="en-VN" sz="1800" dirty="0">
              <a:solidFill>
                <a:srgbClr val="F31523"/>
              </a:solidFill>
            </a:endParaRPr>
          </a:p>
        </p:txBody>
      </p:sp>
      <p:sp>
        <p:nvSpPr>
          <p:cNvPr id="26" name="Google Shape;603;p22">
            <a:extLst>
              <a:ext uri="{FF2B5EF4-FFF2-40B4-BE49-F238E27FC236}">
                <a16:creationId xmlns:a16="http://schemas.microsoft.com/office/drawing/2014/main" id="{5A66E719-0650-DB41-B366-9683B85B3FB6}"/>
              </a:ext>
            </a:extLst>
          </p:cNvPr>
          <p:cNvSpPr txBox="1">
            <a:spLocks/>
          </p:cNvSpPr>
          <p:nvPr/>
        </p:nvSpPr>
        <p:spPr>
          <a:xfrm>
            <a:off x="4331513" y="202454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3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31FC7-035D-0946-AF31-2FB1C96FF760}"/>
              </a:ext>
            </a:extLst>
          </p:cNvPr>
          <p:cNvSpPr/>
          <p:nvPr/>
        </p:nvSpPr>
        <p:spPr>
          <a:xfrm>
            <a:off x="4338311" y="2024541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F3152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9" name="Google Shape;603;p22">
            <a:extLst>
              <a:ext uri="{FF2B5EF4-FFF2-40B4-BE49-F238E27FC236}">
                <a16:creationId xmlns:a16="http://schemas.microsoft.com/office/drawing/2014/main" id="{DC02F4C4-059B-2D4F-8A5C-93DCF084B3CC}"/>
              </a:ext>
            </a:extLst>
          </p:cNvPr>
          <p:cNvSpPr txBox="1">
            <a:spLocks/>
          </p:cNvSpPr>
          <p:nvPr/>
        </p:nvSpPr>
        <p:spPr>
          <a:xfrm>
            <a:off x="2044846" y="202454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400" dirty="0">
                <a:solidFill>
                  <a:srgbClr val="FFFFFF"/>
                </a:solidFill>
              </a:rPr>
              <a:t>-3</a:t>
            </a:r>
            <a:endParaRPr lang="en-US" sz="1400" baseline="-25000" dirty="0">
              <a:solidFill>
                <a:srgbClr val="FFFFFF"/>
              </a:solidFill>
            </a:endParaRPr>
          </a:p>
        </p:txBody>
      </p:sp>
      <p:sp>
        <p:nvSpPr>
          <p:cNvPr id="30" name="Google Shape;603;p22">
            <a:extLst>
              <a:ext uri="{FF2B5EF4-FFF2-40B4-BE49-F238E27FC236}">
                <a16:creationId xmlns:a16="http://schemas.microsoft.com/office/drawing/2014/main" id="{139CEAEB-2DD6-ED40-AF58-24CC1D526A97}"/>
              </a:ext>
            </a:extLst>
          </p:cNvPr>
          <p:cNvSpPr txBox="1">
            <a:spLocks/>
          </p:cNvSpPr>
          <p:nvPr/>
        </p:nvSpPr>
        <p:spPr>
          <a:xfrm>
            <a:off x="2470956" y="202453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2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31" name="Google Shape;603;p22">
            <a:extLst>
              <a:ext uri="{FF2B5EF4-FFF2-40B4-BE49-F238E27FC236}">
                <a16:creationId xmlns:a16="http://schemas.microsoft.com/office/drawing/2014/main" id="{2263C1B8-3376-8F4B-BCCD-1CDB26C35B46}"/>
              </a:ext>
            </a:extLst>
          </p:cNvPr>
          <p:cNvSpPr txBox="1">
            <a:spLocks/>
          </p:cNvSpPr>
          <p:nvPr/>
        </p:nvSpPr>
        <p:spPr>
          <a:xfrm>
            <a:off x="2890267" y="202454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6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32" name="Google Shape;603;p22">
            <a:extLst>
              <a:ext uri="{FF2B5EF4-FFF2-40B4-BE49-F238E27FC236}">
                <a16:creationId xmlns:a16="http://schemas.microsoft.com/office/drawing/2014/main" id="{D6CCC5B0-34DD-1241-A56F-7B8DAA306B6F}"/>
              </a:ext>
            </a:extLst>
          </p:cNvPr>
          <p:cNvSpPr txBox="1">
            <a:spLocks/>
          </p:cNvSpPr>
          <p:nvPr/>
        </p:nvSpPr>
        <p:spPr>
          <a:xfrm>
            <a:off x="3343067" y="202453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1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566908-D349-1446-A654-FC0A26CF88EA}"/>
              </a:ext>
            </a:extLst>
          </p:cNvPr>
          <p:cNvSpPr/>
          <p:nvPr/>
        </p:nvSpPr>
        <p:spPr>
          <a:xfrm>
            <a:off x="3332445" y="2024541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4" name="Google Shape;603;p22">
            <a:extLst>
              <a:ext uri="{FF2B5EF4-FFF2-40B4-BE49-F238E27FC236}">
                <a16:creationId xmlns:a16="http://schemas.microsoft.com/office/drawing/2014/main" id="{274C681F-D057-6D42-9C05-C74B0674A849}"/>
              </a:ext>
            </a:extLst>
          </p:cNvPr>
          <p:cNvSpPr txBox="1">
            <a:spLocks/>
          </p:cNvSpPr>
          <p:nvPr/>
        </p:nvSpPr>
        <p:spPr>
          <a:xfrm>
            <a:off x="5354799" y="2047113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8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35" name="Google Shape;603;p22">
            <a:extLst>
              <a:ext uri="{FF2B5EF4-FFF2-40B4-BE49-F238E27FC236}">
                <a16:creationId xmlns:a16="http://schemas.microsoft.com/office/drawing/2014/main" id="{3F16072C-A2F6-5644-992A-7B8D0E6ED90B}"/>
              </a:ext>
            </a:extLst>
          </p:cNvPr>
          <p:cNvSpPr txBox="1">
            <a:spLocks/>
          </p:cNvSpPr>
          <p:nvPr/>
        </p:nvSpPr>
        <p:spPr>
          <a:xfrm>
            <a:off x="5769236" y="2048103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5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36" name="Google Shape;603;p22">
            <a:extLst>
              <a:ext uri="{FF2B5EF4-FFF2-40B4-BE49-F238E27FC236}">
                <a16:creationId xmlns:a16="http://schemas.microsoft.com/office/drawing/2014/main" id="{DFEF7FE2-DAC8-754E-BC3C-84E6211D9DAE}"/>
              </a:ext>
            </a:extLst>
          </p:cNvPr>
          <p:cNvSpPr txBox="1">
            <a:spLocks/>
          </p:cNvSpPr>
          <p:nvPr/>
        </p:nvSpPr>
        <p:spPr>
          <a:xfrm>
            <a:off x="6201042" y="2047113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9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37" name="Google Shape;603;p22">
            <a:extLst>
              <a:ext uri="{FF2B5EF4-FFF2-40B4-BE49-F238E27FC236}">
                <a16:creationId xmlns:a16="http://schemas.microsoft.com/office/drawing/2014/main" id="{F84B14E8-FCCF-B647-82F6-61B92D5993A6}"/>
              </a:ext>
            </a:extLst>
          </p:cNvPr>
          <p:cNvSpPr txBox="1">
            <a:spLocks/>
          </p:cNvSpPr>
          <p:nvPr/>
        </p:nvSpPr>
        <p:spPr>
          <a:xfrm>
            <a:off x="5948323" y="299231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6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04D856-516C-C94E-B366-81074A76A6E5}"/>
              </a:ext>
            </a:extLst>
          </p:cNvPr>
          <p:cNvSpPr/>
          <p:nvPr/>
        </p:nvSpPr>
        <p:spPr>
          <a:xfrm>
            <a:off x="3073740" y="1692219"/>
            <a:ext cx="6560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u="sng" dirty="0">
                <a:solidFill>
                  <a:srgbClr val="F31523"/>
                </a:solidFill>
                <a:latin typeface="Dosis"/>
                <a:sym typeface="Dosis"/>
              </a:rPr>
              <a:t>&lt;</a:t>
            </a:r>
            <a:r>
              <a:rPr lang="en" dirty="0">
                <a:solidFill>
                  <a:srgbClr val="F31523"/>
                </a:solidFill>
                <a:latin typeface="Dosis"/>
                <a:sym typeface="Dosis"/>
              </a:rPr>
              <a:t> 3</a:t>
            </a:r>
            <a:endParaRPr lang="en-VN" dirty="0">
              <a:solidFill>
                <a:srgbClr val="F31523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715330-BCF1-6F44-A965-C3383295672B}"/>
              </a:ext>
            </a:extLst>
          </p:cNvPr>
          <p:cNvCxnSpPr>
            <a:cxnSpLocks/>
          </p:cNvCxnSpPr>
          <p:nvPr/>
        </p:nvCxnSpPr>
        <p:spPr>
          <a:xfrm flipH="1">
            <a:off x="3065470" y="1499890"/>
            <a:ext cx="1254345" cy="19232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FF888F-3A4B-3244-8F71-74B9E159404D}"/>
              </a:ext>
            </a:extLst>
          </p:cNvPr>
          <p:cNvCxnSpPr>
            <a:cxnSpLocks/>
          </p:cNvCxnSpPr>
          <p:nvPr/>
        </p:nvCxnSpPr>
        <p:spPr>
          <a:xfrm>
            <a:off x="4824186" y="1500989"/>
            <a:ext cx="1295249" cy="20068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C2F92EA-9E20-A544-8F60-5D3BE5479F7B}"/>
              </a:ext>
            </a:extLst>
          </p:cNvPr>
          <p:cNvSpPr txBox="1"/>
          <p:nvPr/>
        </p:nvSpPr>
        <p:spPr>
          <a:xfrm>
            <a:off x="6319836" y="170167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u="sng" dirty="0">
                <a:solidFill>
                  <a:srgbClr val="F31523"/>
                </a:solidFill>
                <a:latin typeface="Dosis"/>
                <a:sym typeface="Dosis"/>
              </a:rPr>
              <a:t>&gt;</a:t>
            </a:r>
            <a:r>
              <a:rPr lang="en" dirty="0">
                <a:solidFill>
                  <a:srgbClr val="F31523"/>
                </a:solidFill>
                <a:latin typeface="Dosis"/>
                <a:sym typeface="Dosis"/>
              </a:rPr>
              <a:t> 3</a:t>
            </a:r>
            <a:endParaRPr lang="en-VN" dirty="0">
              <a:solidFill>
                <a:srgbClr val="F31523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DB8267-39D1-E049-BB2B-62F8CB88786C}"/>
              </a:ext>
            </a:extLst>
          </p:cNvPr>
          <p:cNvSpPr/>
          <p:nvPr/>
        </p:nvSpPr>
        <p:spPr>
          <a:xfrm>
            <a:off x="6611133" y="2063940"/>
            <a:ext cx="436151" cy="375685"/>
          </a:xfrm>
          <a:prstGeom prst="rect">
            <a:avLst/>
          </a:prstGeom>
          <a:noFill/>
          <a:ln w="38100" cap="flat" cmpd="sng" algn="ctr">
            <a:solidFill>
              <a:srgbClr val="385F2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AE4FB6B-F5C3-264F-858E-4002F503DAFD}"/>
              </a:ext>
            </a:extLst>
          </p:cNvPr>
          <p:cNvCxnSpPr>
            <a:cxnSpLocks/>
          </p:cNvCxnSpPr>
          <p:nvPr/>
        </p:nvCxnSpPr>
        <p:spPr>
          <a:xfrm flipH="1">
            <a:off x="1721473" y="2550901"/>
            <a:ext cx="925494" cy="23523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F629CC-5413-544B-AD6A-06A075F83D0A}"/>
              </a:ext>
            </a:extLst>
          </p:cNvPr>
          <p:cNvCxnSpPr>
            <a:cxnSpLocks/>
          </p:cNvCxnSpPr>
          <p:nvPr/>
        </p:nvCxnSpPr>
        <p:spPr>
          <a:xfrm>
            <a:off x="2817460" y="2547281"/>
            <a:ext cx="912358" cy="23885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Google Shape;603;p22">
            <a:extLst>
              <a:ext uri="{FF2B5EF4-FFF2-40B4-BE49-F238E27FC236}">
                <a16:creationId xmlns:a16="http://schemas.microsoft.com/office/drawing/2014/main" id="{75197EA3-D87B-3449-81B6-9F3F4CA8CF93}"/>
              </a:ext>
            </a:extLst>
          </p:cNvPr>
          <p:cNvSpPr txBox="1">
            <a:spLocks/>
          </p:cNvSpPr>
          <p:nvPr/>
        </p:nvSpPr>
        <p:spPr>
          <a:xfrm>
            <a:off x="2692660" y="2984777"/>
            <a:ext cx="417960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1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7CD454-A484-BA46-8E91-1C9EB4ADEBF0}"/>
              </a:ext>
            </a:extLst>
          </p:cNvPr>
          <p:cNvSpPr/>
          <p:nvPr/>
        </p:nvSpPr>
        <p:spPr>
          <a:xfrm>
            <a:off x="2684686" y="2992311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5" name="Google Shape;603;p22">
            <a:extLst>
              <a:ext uri="{FF2B5EF4-FFF2-40B4-BE49-F238E27FC236}">
                <a16:creationId xmlns:a16="http://schemas.microsoft.com/office/drawing/2014/main" id="{19986B08-EC63-0845-AAB4-3F99EB7A23B8}"/>
              </a:ext>
            </a:extLst>
          </p:cNvPr>
          <p:cNvSpPr txBox="1">
            <a:spLocks/>
          </p:cNvSpPr>
          <p:nvPr/>
        </p:nvSpPr>
        <p:spPr>
          <a:xfrm>
            <a:off x="1339340" y="298477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400" dirty="0">
                <a:solidFill>
                  <a:srgbClr val="FFFFFF"/>
                </a:solidFill>
              </a:rPr>
              <a:t>-3</a:t>
            </a:r>
            <a:endParaRPr lang="en-US" sz="1400" baseline="-25000" dirty="0">
              <a:solidFill>
                <a:srgbClr val="FFFFFF"/>
              </a:solidFill>
            </a:endParaRPr>
          </a:p>
        </p:txBody>
      </p:sp>
      <p:sp>
        <p:nvSpPr>
          <p:cNvPr id="66" name="Google Shape;603;p22">
            <a:extLst>
              <a:ext uri="{FF2B5EF4-FFF2-40B4-BE49-F238E27FC236}">
                <a16:creationId xmlns:a16="http://schemas.microsoft.com/office/drawing/2014/main" id="{FB9097C9-050C-684A-8A45-B6B7C21A1403}"/>
              </a:ext>
            </a:extLst>
          </p:cNvPr>
          <p:cNvSpPr txBox="1">
            <a:spLocks/>
          </p:cNvSpPr>
          <p:nvPr/>
        </p:nvSpPr>
        <p:spPr>
          <a:xfrm>
            <a:off x="1766927" y="2992312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-6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67" name="Google Shape;603;p22">
            <a:extLst>
              <a:ext uri="{FF2B5EF4-FFF2-40B4-BE49-F238E27FC236}">
                <a16:creationId xmlns:a16="http://schemas.microsoft.com/office/drawing/2014/main" id="{ADEF323A-4775-0A41-A92F-6E4511BADADE}"/>
              </a:ext>
            </a:extLst>
          </p:cNvPr>
          <p:cNvSpPr txBox="1">
            <a:spLocks/>
          </p:cNvSpPr>
          <p:nvPr/>
        </p:nvSpPr>
        <p:spPr>
          <a:xfrm>
            <a:off x="3603621" y="2984777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2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68" name="Google Shape;603;p22">
            <a:extLst>
              <a:ext uri="{FF2B5EF4-FFF2-40B4-BE49-F238E27FC236}">
                <a16:creationId xmlns:a16="http://schemas.microsoft.com/office/drawing/2014/main" id="{68650113-719C-334B-945D-AD0F369CC6E2}"/>
              </a:ext>
            </a:extLst>
          </p:cNvPr>
          <p:cNvSpPr txBox="1">
            <a:spLocks/>
          </p:cNvSpPr>
          <p:nvPr/>
        </p:nvSpPr>
        <p:spPr>
          <a:xfrm>
            <a:off x="5007585" y="2983060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5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69" name="Google Shape;603;p22">
            <a:extLst>
              <a:ext uri="{FF2B5EF4-FFF2-40B4-BE49-F238E27FC236}">
                <a16:creationId xmlns:a16="http://schemas.microsoft.com/office/drawing/2014/main" id="{ACACAB11-D8C7-D94F-8030-BFED45B51842}"/>
              </a:ext>
            </a:extLst>
          </p:cNvPr>
          <p:cNvSpPr txBox="1">
            <a:spLocks/>
          </p:cNvSpPr>
          <p:nvPr/>
        </p:nvSpPr>
        <p:spPr>
          <a:xfrm>
            <a:off x="6649401" y="298305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9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70" name="Google Shape;603;p22">
            <a:extLst>
              <a:ext uri="{FF2B5EF4-FFF2-40B4-BE49-F238E27FC236}">
                <a16:creationId xmlns:a16="http://schemas.microsoft.com/office/drawing/2014/main" id="{941F62CE-766D-AA4D-8FB1-7C2303A97DD2}"/>
              </a:ext>
            </a:extLst>
          </p:cNvPr>
          <p:cNvSpPr txBox="1">
            <a:spLocks/>
          </p:cNvSpPr>
          <p:nvPr/>
        </p:nvSpPr>
        <p:spPr>
          <a:xfrm>
            <a:off x="7074159" y="2983058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8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71" name="Google Shape;603;p22">
            <a:extLst>
              <a:ext uri="{FF2B5EF4-FFF2-40B4-BE49-F238E27FC236}">
                <a16:creationId xmlns:a16="http://schemas.microsoft.com/office/drawing/2014/main" id="{7BB63A74-5BAB-7844-A947-14A66B821775}"/>
              </a:ext>
            </a:extLst>
          </p:cNvPr>
          <p:cNvSpPr txBox="1">
            <a:spLocks/>
          </p:cNvSpPr>
          <p:nvPr/>
        </p:nvSpPr>
        <p:spPr>
          <a:xfrm>
            <a:off x="6625800" y="2051182"/>
            <a:ext cx="424758" cy="369332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6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54F27B2-8F4D-AA40-A761-F4DC1B1D4811}"/>
              </a:ext>
            </a:extLst>
          </p:cNvPr>
          <p:cNvSpPr/>
          <p:nvPr/>
        </p:nvSpPr>
        <p:spPr>
          <a:xfrm>
            <a:off x="5955121" y="2983061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385F2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DFB5D00-4BBA-A645-B1EA-E83065AABEC8}"/>
              </a:ext>
            </a:extLst>
          </p:cNvPr>
          <p:cNvSpPr/>
          <p:nvPr/>
        </p:nvSpPr>
        <p:spPr>
          <a:xfrm>
            <a:off x="7072201" y="2983057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D017C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27BC670-D9DF-4F44-A1CA-9ACA4FE49F7B}"/>
              </a:ext>
            </a:extLst>
          </p:cNvPr>
          <p:cNvSpPr/>
          <p:nvPr/>
        </p:nvSpPr>
        <p:spPr>
          <a:xfrm>
            <a:off x="1764098" y="2984778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E6C52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5" name="Google Shape;603;p22">
            <a:extLst>
              <a:ext uri="{FF2B5EF4-FFF2-40B4-BE49-F238E27FC236}">
                <a16:creationId xmlns:a16="http://schemas.microsoft.com/office/drawing/2014/main" id="{0EBAAB5F-00CD-1C47-90BE-4863475E4B05}"/>
              </a:ext>
            </a:extLst>
          </p:cNvPr>
          <p:cNvSpPr txBox="1">
            <a:spLocks/>
          </p:cNvSpPr>
          <p:nvPr/>
        </p:nvSpPr>
        <p:spPr>
          <a:xfrm>
            <a:off x="1108990" y="4061687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-6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A578D054-688C-3944-9FDB-F2FC92A88560}"/>
              </a:ext>
            </a:extLst>
          </p:cNvPr>
          <p:cNvSpPr txBox="1"/>
          <p:nvPr/>
        </p:nvSpPr>
        <p:spPr>
          <a:xfrm>
            <a:off x="1299218" y="2673598"/>
            <a:ext cx="333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u="sng" dirty="0">
                <a:solidFill>
                  <a:srgbClr val="F31523"/>
                </a:solidFill>
                <a:latin typeface="Dosis"/>
                <a:sym typeface="Dosis"/>
              </a:rPr>
              <a:t>&lt;</a:t>
            </a:r>
            <a:r>
              <a:rPr lang="en" dirty="0">
                <a:solidFill>
                  <a:srgbClr val="F31523"/>
                </a:solidFill>
                <a:latin typeface="Dosis"/>
                <a:sym typeface="Dosis"/>
              </a:rPr>
              <a:t> 1</a:t>
            </a:r>
            <a:endParaRPr lang="en-VN" dirty="0">
              <a:solidFill>
                <a:srgbClr val="F31523"/>
              </a:solidFill>
            </a:endParaRPr>
          </a:p>
          <a:p>
            <a:endParaRPr lang="en-VN" dirty="0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C07ADF35-5468-584A-9108-0A9EE5E92924}"/>
              </a:ext>
            </a:extLst>
          </p:cNvPr>
          <p:cNvSpPr/>
          <p:nvPr/>
        </p:nvSpPr>
        <p:spPr>
          <a:xfrm>
            <a:off x="3707392" y="2689747"/>
            <a:ext cx="369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F31523"/>
                </a:solidFill>
                <a:latin typeface="Dosis"/>
                <a:sym typeface="Dosis"/>
              </a:rPr>
              <a:t> </a:t>
            </a:r>
            <a:r>
              <a:rPr lang="en" u="sng" dirty="0">
                <a:solidFill>
                  <a:srgbClr val="F31523"/>
                </a:solidFill>
                <a:latin typeface="Dosis"/>
                <a:sym typeface="Dosis"/>
              </a:rPr>
              <a:t>&gt;</a:t>
            </a:r>
            <a:r>
              <a:rPr lang="en" dirty="0">
                <a:solidFill>
                  <a:srgbClr val="F31523"/>
                </a:solidFill>
                <a:latin typeface="Dosis"/>
                <a:sym typeface="Dosis"/>
              </a:rPr>
              <a:t> 1</a:t>
            </a:r>
            <a:endParaRPr lang="en-VN" dirty="0">
              <a:solidFill>
                <a:srgbClr val="F31523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0AE7B489-984C-1542-85A1-20DF397AE4DE}"/>
              </a:ext>
            </a:extLst>
          </p:cNvPr>
          <p:cNvSpPr/>
          <p:nvPr/>
        </p:nvSpPr>
        <p:spPr>
          <a:xfrm>
            <a:off x="5084791" y="2730711"/>
            <a:ext cx="385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u="sng" dirty="0">
                <a:solidFill>
                  <a:srgbClr val="F31523"/>
                </a:solidFill>
                <a:latin typeface="Dosis"/>
                <a:sym typeface="Dosis"/>
              </a:rPr>
              <a:t>&lt;</a:t>
            </a:r>
            <a:r>
              <a:rPr lang="en" dirty="0">
                <a:solidFill>
                  <a:srgbClr val="F31523"/>
                </a:solidFill>
                <a:latin typeface="Dosis"/>
                <a:sym typeface="Dosis"/>
              </a:rPr>
              <a:t> 6</a:t>
            </a:r>
            <a:endParaRPr lang="en-VN" dirty="0">
              <a:solidFill>
                <a:srgbClr val="F31523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A6398931-D1DD-F541-8822-2AB976BA5606}"/>
              </a:ext>
            </a:extLst>
          </p:cNvPr>
          <p:cNvSpPr/>
          <p:nvPr/>
        </p:nvSpPr>
        <p:spPr>
          <a:xfrm>
            <a:off x="7110638" y="2707258"/>
            <a:ext cx="385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u="sng" dirty="0">
                <a:solidFill>
                  <a:srgbClr val="F31523"/>
                </a:solidFill>
                <a:latin typeface="Dosis"/>
                <a:sym typeface="Dosis"/>
              </a:rPr>
              <a:t>&gt;</a:t>
            </a:r>
            <a:r>
              <a:rPr lang="en" dirty="0">
                <a:solidFill>
                  <a:srgbClr val="F31523"/>
                </a:solidFill>
                <a:latin typeface="Dosis"/>
                <a:sym typeface="Dosis"/>
              </a:rPr>
              <a:t> 6</a:t>
            </a:r>
            <a:endParaRPr lang="en-VN" dirty="0">
              <a:solidFill>
                <a:srgbClr val="F31523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2DE08DB-8DD3-D445-8A61-A5D5D4293A41}"/>
              </a:ext>
            </a:extLst>
          </p:cNvPr>
          <p:cNvSpPr/>
          <p:nvPr/>
        </p:nvSpPr>
        <p:spPr>
          <a:xfrm>
            <a:off x="1120436" y="4072961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E6C52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7" name="Google Shape;603;p22">
            <a:extLst>
              <a:ext uri="{FF2B5EF4-FFF2-40B4-BE49-F238E27FC236}">
                <a16:creationId xmlns:a16="http://schemas.microsoft.com/office/drawing/2014/main" id="{AE5E134C-06ED-3140-BD23-9A2F66C7C933}"/>
              </a:ext>
            </a:extLst>
          </p:cNvPr>
          <p:cNvSpPr txBox="1">
            <a:spLocks/>
          </p:cNvSpPr>
          <p:nvPr/>
        </p:nvSpPr>
        <p:spPr>
          <a:xfrm>
            <a:off x="1969679" y="407296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400" dirty="0">
                <a:solidFill>
                  <a:srgbClr val="FFFFFF"/>
                </a:solidFill>
              </a:rPr>
              <a:t>-3</a:t>
            </a:r>
            <a:endParaRPr lang="en-US" sz="1400" baseline="-25000" dirty="0">
              <a:solidFill>
                <a:srgbClr val="FFFFFF"/>
              </a:solidFill>
            </a:endParaRP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A09019F6-3E94-B94F-BC59-9B599D430F51}"/>
              </a:ext>
            </a:extLst>
          </p:cNvPr>
          <p:cNvSpPr txBox="1"/>
          <p:nvPr/>
        </p:nvSpPr>
        <p:spPr>
          <a:xfrm>
            <a:off x="2257225" y="3753910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u="sng" dirty="0">
                <a:solidFill>
                  <a:srgbClr val="F31523"/>
                </a:solidFill>
                <a:latin typeface="Dosis"/>
                <a:sym typeface="Dosis"/>
              </a:rPr>
              <a:t>&gt;</a:t>
            </a:r>
            <a:r>
              <a:rPr lang="en" dirty="0">
                <a:solidFill>
                  <a:srgbClr val="F31523"/>
                </a:solidFill>
                <a:latin typeface="Dosis"/>
                <a:sym typeface="Dosis"/>
              </a:rPr>
              <a:t> -6</a:t>
            </a:r>
            <a:endParaRPr lang="en-VN" dirty="0">
              <a:solidFill>
                <a:srgbClr val="F31523"/>
              </a:solidFill>
            </a:endParaRPr>
          </a:p>
        </p:txBody>
      </p:sp>
      <p:sp>
        <p:nvSpPr>
          <p:cNvPr id="100" name="Google Shape;603;p22">
            <a:extLst>
              <a:ext uri="{FF2B5EF4-FFF2-40B4-BE49-F238E27FC236}">
                <a16:creationId xmlns:a16="http://schemas.microsoft.com/office/drawing/2014/main" id="{F64926DD-B03C-7144-BEDB-551FF06A4917}"/>
              </a:ext>
            </a:extLst>
          </p:cNvPr>
          <p:cNvSpPr txBox="1">
            <a:spLocks/>
          </p:cNvSpPr>
          <p:nvPr/>
        </p:nvSpPr>
        <p:spPr>
          <a:xfrm>
            <a:off x="6328415" y="402081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8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01" name="Google Shape;603;p22">
            <a:extLst>
              <a:ext uri="{FF2B5EF4-FFF2-40B4-BE49-F238E27FC236}">
                <a16:creationId xmlns:a16="http://schemas.microsoft.com/office/drawing/2014/main" id="{2F15FF06-FBEE-CD45-A24A-65C5F30164D7}"/>
              </a:ext>
            </a:extLst>
          </p:cNvPr>
          <p:cNvSpPr txBox="1">
            <a:spLocks/>
          </p:cNvSpPr>
          <p:nvPr/>
        </p:nvSpPr>
        <p:spPr>
          <a:xfrm>
            <a:off x="7264873" y="403382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9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5560BBC-EB3B-0947-A27F-3DD4CAE81F64}"/>
              </a:ext>
            </a:extLst>
          </p:cNvPr>
          <p:cNvSpPr/>
          <p:nvPr/>
        </p:nvSpPr>
        <p:spPr>
          <a:xfrm>
            <a:off x="6319836" y="4028287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D017C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CD5A4B3-B4A2-624F-9CF1-8EDB85906632}"/>
              </a:ext>
            </a:extLst>
          </p:cNvPr>
          <p:cNvCxnSpPr>
            <a:cxnSpLocks/>
          </p:cNvCxnSpPr>
          <p:nvPr/>
        </p:nvCxnSpPr>
        <p:spPr>
          <a:xfrm flipH="1">
            <a:off x="1238253" y="3459816"/>
            <a:ext cx="382531" cy="47700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571B58C-290C-824E-8245-EF41F165FC9D}"/>
              </a:ext>
            </a:extLst>
          </p:cNvPr>
          <p:cNvCxnSpPr>
            <a:cxnSpLocks/>
          </p:cNvCxnSpPr>
          <p:nvPr/>
        </p:nvCxnSpPr>
        <p:spPr>
          <a:xfrm>
            <a:off x="1891842" y="3450625"/>
            <a:ext cx="381600" cy="4788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3" name="Rectangle 522">
            <a:extLst>
              <a:ext uri="{FF2B5EF4-FFF2-40B4-BE49-F238E27FC236}">
                <a16:creationId xmlns:a16="http://schemas.microsoft.com/office/drawing/2014/main" id="{4F5D838E-E6F7-D24F-B4BC-0CD288B1CABF}"/>
              </a:ext>
            </a:extLst>
          </p:cNvPr>
          <p:cNvSpPr/>
          <p:nvPr/>
        </p:nvSpPr>
        <p:spPr>
          <a:xfrm>
            <a:off x="7538960" y="3723216"/>
            <a:ext cx="381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u="sng" dirty="0">
                <a:solidFill>
                  <a:srgbClr val="F31523"/>
                </a:solidFill>
                <a:latin typeface="Dosis"/>
                <a:sym typeface="Dosis"/>
              </a:rPr>
              <a:t>&gt;</a:t>
            </a:r>
            <a:r>
              <a:rPr lang="en" dirty="0">
                <a:solidFill>
                  <a:srgbClr val="F31523"/>
                </a:solidFill>
                <a:latin typeface="Dosis"/>
                <a:sym typeface="Dosis"/>
              </a:rPr>
              <a:t> 8</a:t>
            </a:r>
            <a:endParaRPr lang="en-VN" dirty="0">
              <a:solidFill>
                <a:srgbClr val="F31523"/>
              </a:solidFill>
            </a:endParaRP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6BCAEA14-78B3-1148-967C-0DC71FD4D820}"/>
              </a:ext>
            </a:extLst>
          </p:cNvPr>
          <p:cNvSpPr txBox="1"/>
          <p:nvPr/>
        </p:nvSpPr>
        <p:spPr>
          <a:xfrm>
            <a:off x="3488209" y="108896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3C78D8"/>
                </a:solidFill>
                <a:latin typeface="Sniglet"/>
                <a:sym typeface="Sniglet"/>
              </a:rPr>
              <a:t>QUICK SORT </a:t>
            </a:r>
            <a:endParaRPr lang="en-VN" sz="2800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A0ACFD9-C4FD-094B-903C-28BFD745717B}"/>
              </a:ext>
            </a:extLst>
          </p:cNvPr>
          <p:cNvCxnSpPr>
            <a:cxnSpLocks/>
          </p:cNvCxnSpPr>
          <p:nvPr/>
        </p:nvCxnSpPr>
        <p:spPr>
          <a:xfrm flipH="1">
            <a:off x="5210365" y="2550901"/>
            <a:ext cx="925494" cy="23523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7343E74-7106-4A4D-B2C4-DD0C20137923}"/>
              </a:ext>
            </a:extLst>
          </p:cNvPr>
          <p:cNvCxnSpPr>
            <a:cxnSpLocks/>
          </p:cNvCxnSpPr>
          <p:nvPr/>
        </p:nvCxnSpPr>
        <p:spPr>
          <a:xfrm>
            <a:off x="6329686" y="2547281"/>
            <a:ext cx="912358" cy="23885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9B835B5-F9E6-B54F-B524-28381A1CE8CC}"/>
              </a:ext>
            </a:extLst>
          </p:cNvPr>
          <p:cNvCxnSpPr>
            <a:cxnSpLocks/>
          </p:cNvCxnSpPr>
          <p:nvPr/>
        </p:nvCxnSpPr>
        <p:spPr>
          <a:xfrm flipH="1">
            <a:off x="6486728" y="3459816"/>
            <a:ext cx="382531" cy="47700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CAC92A3-708C-6F46-BEC1-B4DDC5FEBD93}"/>
              </a:ext>
            </a:extLst>
          </p:cNvPr>
          <p:cNvCxnSpPr>
            <a:cxnSpLocks/>
          </p:cNvCxnSpPr>
          <p:nvPr/>
        </p:nvCxnSpPr>
        <p:spPr>
          <a:xfrm>
            <a:off x="7157360" y="3447740"/>
            <a:ext cx="381600" cy="4788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317710-DA5B-6C41-884F-506733E9AF02}"/>
              </a:ext>
            </a:extLst>
          </p:cNvPr>
          <p:cNvSpPr txBox="1"/>
          <p:nvPr/>
        </p:nvSpPr>
        <p:spPr>
          <a:xfrm>
            <a:off x="4651022" y="4888089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rgbClr val="3C78D8"/>
                </a:solidFill>
                <a:latin typeface="Sniglet"/>
                <a:sym typeface="Sniglet"/>
              </a:rPr>
              <a:t>12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24829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33" grpId="0" animBg="1"/>
      <p:bldP spid="58" grpId="0" animBg="1"/>
      <p:bldP spid="64" grpId="0" animBg="1"/>
      <p:bldP spid="74" grpId="0" animBg="1"/>
      <p:bldP spid="83" grpId="0" animBg="1"/>
      <p:bldP spid="84" grpId="0" animBg="1"/>
      <p:bldP spid="96" grpId="0" animBg="1"/>
      <p:bldP spid="103" grpId="0" animBg="1"/>
      <p:bldP spid="5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500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550487" y="1121568"/>
            <a:ext cx="723358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vi-VN" b="1" dirty="0"/>
              <a:t>Ý</a:t>
            </a:r>
            <a:r>
              <a:rPr lang="vi-VN" sz="1600" b="1" dirty="0">
                <a:latin typeface="Monaco" pitchFamily="2" charset="77"/>
                <a:cs typeface="Kartika" panose="02020503030404060203" pitchFamily="18" charset="0"/>
              </a:rPr>
              <a:t> </a:t>
            </a:r>
            <a:r>
              <a:rPr lang="vi-VN" b="1" dirty="0"/>
              <a:t>tưởng</a:t>
            </a:r>
            <a:r>
              <a:rPr lang="vi-VN" sz="1600" b="1" dirty="0">
                <a:latin typeface="Monaco" pitchFamily="2" charset="77"/>
                <a:cs typeface="Kartika" panose="02020503030404060203" pitchFamily="18" charset="0"/>
              </a:rPr>
              <a:t>:</a:t>
            </a:r>
            <a:r>
              <a:rPr lang="en-US" sz="1800" dirty="0" err="1"/>
              <a:t>Giải</a:t>
            </a:r>
            <a:r>
              <a:rPr lang="en-US" sz="1800" dirty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QuickSort</a:t>
            </a:r>
            <a:r>
              <a:rPr lang="en-US" sz="1800" dirty="0"/>
              <a:t> </a:t>
            </a:r>
            <a:r>
              <a:rPr lang="en-US" sz="1800" dirty="0" err="1"/>
              <a:t>sắp</a:t>
            </a:r>
            <a:r>
              <a:rPr lang="en-US" sz="1800" dirty="0"/>
              <a:t> </a:t>
            </a:r>
            <a:r>
              <a:rPr lang="en-US" sz="1800" dirty="0" err="1"/>
              <a:t>xếp</a:t>
            </a:r>
            <a:r>
              <a:rPr lang="en-US" sz="1800" dirty="0"/>
              <a:t> </a:t>
            </a:r>
            <a:r>
              <a:rPr lang="en-US" sz="1800" dirty="0" err="1"/>
              <a:t>dãy</a:t>
            </a:r>
            <a:r>
              <a:rPr lang="en-US" sz="1800" dirty="0"/>
              <a:t> a1, a2 ..., </a:t>
            </a:r>
            <a:r>
              <a:rPr lang="en-US" sz="1800" dirty="0" err="1"/>
              <a:t>aN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hoạch</a:t>
            </a:r>
            <a:r>
              <a:rPr lang="en-US" sz="1800" dirty="0"/>
              <a:t> </a:t>
            </a:r>
            <a:r>
              <a:rPr lang="en-US" sz="1800" dirty="0" err="1"/>
              <a:t>dãy</a:t>
            </a:r>
            <a:r>
              <a:rPr lang="en-US" sz="1800" dirty="0"/>
              <a:t> ban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3 </a:t>
            </a:r>
            <a:r>
              <a:rPr lang="en-US" sz="1800" dirty="0" err="1"/>
              <a:t>phần</a:t>
            </a:r>
            <a:r>
              <a:rPr lang="en-US" sz="1800" dirty="0"/>
              <a:t> :</a:t>
            </a:r>
            <a:endParaRPr lang="vi-VN" sz="1800" b="1" dirty="0">
              <a:latin typeface="Monaco" pitchFamily="2" charset="77"/>
              <a:cs typeface="Kartika" panose="02020503030404060203" pitchFamily="18" charset="0"/>
            </a:endParaRPr>
          </a:p>
          <a:p>
            <a:pPr lvl="1" fontAlgn="base">
              <a:lnSpc>
                <a:spcPct val="150000"/>
              </a:lnSpc>
            </a:pPr>
            <a:r>
              <a:rPr lang="vi-VN" sz="1800" dirty="0"/>
              <a:t>Phần 1 gồm các phần tử bé hơn x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 err="1"/>
              <a:t>Phần</a:t>
            </a:r>
            <a:r>
              <a:rPr lang="en-US" sz="1800" dirty="0"/>
              <a:t> 2 </a:t>
            </a:r>
            <a:r>
              <a:rPr lang="en-US" sz="1800" dirty="0" err="1"/>
              <a:t>gồm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tử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x</a:t>
            </a:r>
          </a:p>
          <a:p>
            <a:pPr lvl="1" fontAlgn="base">
              <a:lnSpc>
                <a:spcPct val="150000"/>
              </a:lnSpc>
            </a:pPr>
            <a:r>
              <a:rPr lang="vi-VN" sz="1800" dirty="0"/>
              <a:t>Phần 3 gồm các phần tử lớn hơn x </a:t>
            </a:r>
          </a:p>
          <a:p>
            <a:pPr marL="546100" lvl="1" indent="0" fontAlgn="base">
              <a:buNone/>
            </a:pPr>
            <a:r>
              <a:rPr lang="vi-VN" sz="1800" dirty="0"/>
              <a:t>(x là một phần tử tùy ý trong dãy)</a:t>
            </a:r>
          </a:p>
          <a:p>
            <a:pPr marL="88900" indent="0">
              <a:buNone/>
            </a:pPr>
            <a:br>
              <a:rPr lang="vi-VN" dirty="0"/>
            </a:br>
            <a:endParaRPr lang="en-US"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298294" y="138769"/>
            <a:ext cx="4471329" cy="942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QUICK SORT </a:t>
            </a:r>
          </a:p>
        </p:txBody>
      </p:sp>
      <p:sp>
        <p:nvSpPr>
          <p:cNvPr id="9" name="Google Shape;603;p22">
            <a:extLst>
              <a:ext uri="{FF2B5EF4-FFF2-40B4-BE49-F238E27FC236}">
                <a16:creationId xmlns:a16="http://schemas.microsoft.com/office/drawing/2014/main" id="{7304F835-2077-A34F-826B-BFD9ABC29EC5}"/>
              </a:ext>
            </a:extLst>
          </p:cNvPr>
          <p:cNvSpPr txBox="1">
            <a:spLocks/>
          </p:cNvSpPr>
          <p:nvPr/>
        </p:nvSpPr>
        <p:spPr>
          <a:xfrm>
            <a:off x="2760548" y="4020741"/>
            <a:ext cx="809913" cy="416016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 err="1">
                <a:solidFill>
                  <a:srgbClr val="FFFFFF"/>
                </a:solidFill>
              </a:rPr>
              <a:t>a</a:t>
            </a:r>
            <a:r>
              <a:rPr lang="en-US" baseline="-25000" dirty="0" err="1">
                <a:solidFill>
                  <a:srgbClr val="FFFFFF"/>
                </a:solidFill>
              </a:rPr>
              <a:t>k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u="sng" dirty="0">
                <a:solidFill>
                  <a:srgbClr val="FFFFFF"/>
                </a:solidFill>
              </a:rPr>
              <a:t>&lt;</a:t>
            </a:r>
            <a:r>
              <a:rPr lang="en-US" dirty="0">
                <a:solidFill>
                  <a:srgbClr val="FFFFFF"/>
                </a:solidFill>
              </a:rPr>
              <a:t>  x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8" name="Google Shape;1086;p48">
            <a:extLst>
              <a:ext uri="{FF2B5EF4-FFF2-40B4-BE49-F238E27FC236}">
                <a16:creationId xmlns:a16="http://schemas.microsoft.com/office/drawing/2014/main" id="{414E45CF-D3DD-5740-A142-5C446BDB1017}"/>
              </a:ext>
            </a:extLst>
          </p:cNvPr>
          <p:cNvSpPr/>
          <p:nvPr/>
        </p:nvSpPr>
        <p:spPr>
          <a:xfrm>
            <a:off x="0" y="21391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88;p48">
            <a:extLst>
              <a:ext uri="{FF2B5EF4-FFF2-40B4-BE49-F238E27FC236}">
                <a16:creationId xmlns:a16="http://schemas.microsoft.com/office/drawing/2014/main" id="{96F6D761-3D19-3743-BFE1-8B4BF25CD6A7}"/>
              </a:ext>
            </a:extLst>
          </p:cNvPr>
          <p:cNvSpPr/>
          <p:nvPr/>
        </p:nvSpPr>
        <p:spPr>
          <a:xfrm>
            <a:off x="189674" y="203429"/>
            <a:ext cx="446117" cy="26946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28;p48">
            <a:extLst>
              <a:ext uri="{FF2B5EF4-FFF2-40B4-BE49-F238E27FC236}">
                <a16:creationId xmlns:a16="http://schemas.microsoft.com/office/drawing/2014/main" id="{D829D10F-CB46-1344-9C29-911576972816}"/>
              </a:ext>
            </a:extLst>
          </p:cNvPr>
          <p:cNvSpPr/>
          <p:nvPr/>
        </p:nvSpPr>
        <p:spPr>
          <a:xfrm>
            <a:off x="7196383" y="804934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21" name="Google Shape;1066;p48">
            <a:extLst>
              <a:ext uri="{FF2B5EF4-FFF2-40B4-BE49-F238E27FC236}">
                <a16:creationId xmlns:a16="http://schemas.microsoft.com/office/drawing/2014/main" id="{971689DC-3B90-9D45-93D0-19461280305A}"/>
              </a:ext>
            </a:extLst>
          </p:cNvPr>
          <p:cNvSpPr/>
          <p:nvPr/>
        </p:nvSpPr>
        <p:spPr>
          <a:xfrm flipH="1">
            <a:off x="5011709" y="3627141"/>
            <a:ext cx="446116" cy="39360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" name="Google Shape;1083;p48">
            <a:extLst>
              <a:ext uri="{FF2B5EF4-FFF2-40B4-BE49-F238E27FC236}">
                <a16:creationId xmlns:a16="http://schemas.microsoft.com/office/drawing/2014/main" id="{F8005042-6CC8-5247-A6F4-C9E7E8C6B57E}"/>
              </a:ext>
            </a:extLst>
          </p:cNvPr>
          <p:cNvSpPr/>
          <p:nvPr/>
        </p:nvSpPr>
        <p:spPr>
          <a:xfrm>
            <a:off x="3071" y="4744511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4" name="Google Shape;991;p47">
            <a:extLst>
              <a:ext uri="{FF2B5EF4-FFF2-40B4-BE49-F238E27FC236}">
                <a16:creationId xmlns:a16="http://schemas.microsoft.com/office/drawing/2014/main" id="{F2130B8A-F573-0D4B-B84D-794D6EF1187E}"/>
              </a:ext>
            </a:extLst>
          </p:cNvPr>
          <p:cNvSpPr/>
          <p:nvPr/>
        </p:nvSpPr>
        <p:spPr>
          <a:xfrm>
            <a:off x="32740" y="3524272"/>
            <a:ext cx="392927" cy="46426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26" name="Google Shape;1085;p48">
            <a:extLst>
              <a:ext uri="{FF2B5EF4-FFF2-40B4-BE49-F238E27FC236}">
                <a16:creationId xmlns:a16="http://schemas.microsoft.com/office/drawing/2014/main" id="{A77D85DF-795B-9749-A546-86E9F4E4C43C}"/>
              </a:ext>
            </a:extLst>
          </p:cNvPr>
          <p:cNvSpPr/>
          <p:nvPr/>
        </p:nvSpPr>
        <p:spPr>
          <a:xfrm>
            <a:off x="644425" y="3962207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Google Shape;988;p47">
            <a:extLst>
              <a:ext uri="{FF2B5EF4-FFF2-40B4-BE49-F238E27FC236}">
                <a16:creationId xmlns:a16="http://schemas.microsoft.com/office/drawing/2014/main" id="{4F3DFAC4-E7B8-124A-BD56-566585D2E805}"/>
              </a:ext>
            </a:extLst>
          </p:cNvPr>
          <p:cNvSpPr/>
          <p:nvPr/>
        </p:nvSpPr>
        <p:spPr>
          <a:xfrm>
            <a:off x="99170" y="4154575"/>
            <a:ext cx="456066" cy="337230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0" name="Google Shape;999;p47">
            <a:extLst>
              <a:ext uri="{FF2B5EF4-FFF2-40B4-BE49-F238E27FC236}">
                <a16:creationId xmlns:a16="http://schemas.microsoft.com/office/drawing/2014/main" id="{52C3E4BE-BD20-374F-A511-1B26764E52ED}"/>
              </a:ext>
            </a:extLst>
          </p:cNvPr>
          <p:cNvSpPr/>
          <p:nvPr/>
        </p:nvSpPr>
        <p:spPr>
          <a:xfrm>
            <a:off x="1181077" y="4292076"/>
            <a:ext cx="584503" cy="464267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1" name="Google Shape;985;p47">
            <a:extLst>
              <a:ext uri="{FF2B5EF4-FFF2-40B4-BE49-F238E27FC236}">
                <a16:creationId xmlns:a16="http://schemas.microsoft.com/office/drawing/2014/main" id="{1A5FCEFD-49AD-9B41-A102-E5991E757561}"/>
              </a:ext>
            </a:extLst>
          </p:cNvPr>
          <p:cNvSpPr/>
          <p:nvPr/>
        </p:nvSpPr>
        <p:spPr>
          <a:xfrm>
            <a:off x="568531" y="4549141"/>
            <a:ext cx="346918" cy="24623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2" name="Google Shape;996;p47">
            <a:extLst>
              <a:ext uri="{FF2B5EF4-FFF2-40B4-BE49-F238E27FC236}">
                <a16:creationId xmlns:a16="http://schemas.microsoft.com/office/drawing/2014/main" id="{5799E24B-F6DD-4343-A621-4813EA913D4B}"/>
              </a:ext>
            </a:extLst>
          </p:cNvPr>
          <p:cNvSpPr/>
          <p:nvPr/>
        </p:nvSpPr>
        <p:spPr>
          <a:xfrm>
            <a:off x="995903" y="4772777"/>
            <a:ext cx="209864" cy="435433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33" name="Google Shape;975;p47">
            <a:extLst>
              <a:ext uri="{FF2B5EF4-FFF2-40B4-BE49-F238E27FC236}">
                <a16:creationId xmlns:a16="http://schemas.microsoft.com/office/drawing/2014/main" id="{2C68F8ED-206A-7040-ADAC-725D40A209A9}"/>
              </a:ext>
            </a:extLst>
          </p:cNvPr>
          <p:cNvSpPr/>
          <p:nvPr/>
        </p:nvSpPr>
        <p:spPr>
          <a:xfrm>
            <a:off x="1534345" y="4782655"/>
            <a:ext cx="358495" cy="363181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3AA82-0623-E948-82C4-29171A31C745}"/>
              </a:ext>
            </a:extLst>
          </p:cNvPr>
          <p:cNvSpPr txBox="1"/>
          <p:nvPr/>
        </p:nvSpPr>
        <p:spPr>
          <a:xfrm>
            <a:off x="4001205" y="4866231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rgbClr val="3C78D8"/>
                </a:solidFill>
                <a:latin typeface="Sniglet"/>
                <a:sym typeface="Sniglet"/>
              </a:rPr>
              <a:t>13</a:t>
            </a:r>
            <a:endParaRPr lang="en-VN" dirty="0"/>
          </a:p>
        </p:txBody>
      </p:sp>
      <p:sp>
        <p:nvSpPr>
          <p:cNvPr id="22" name="Google Shape;603;p22">
            <a:extLst>
              <a:ext uri="{FF2B5EF4-FFF2-40B4-BE49-F238E27FC236}">
                <a16:creationId xmlns:a16="http://schemas.microsoft.com/office/drawing/2014/main" id="{89DDFBED-C9B6-1E4E-867E-1C34D1E59618}"/>
              </a:ext>
            </a:extLst>
          </p:cNvPr>
          <p:cNvSpPr txBox="1">
            <a:spLocks/>
          </p:cNvSpPr>
          <p:nvPr/>
        </p:nvSpPr>
        <p:spPr>
          <a:xfrm>
            <a:off x="3594847" y="4020741"/>
            <a:ext cx="768393" cy="416016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 err="1">
                <a:solidFill>
                  <a:srgbClr val="FFFFFF"/>
                </a:solidFill>
              </a:rPr>
              <a:t>a</a:t>
            </a:r>
            <a:r>
              <a:rPr lang="en-US" baseline="-25000" dirty="0" err="1">
                <a:solidFill>
                  <a:srgbClr val="FFFFFF"/>
                </a:solidFill>
              </a:rPr>
              <a:t>k</a:t>
            </a:r>
            <a:r>
              <a:rPr lang="en-US" baseline="-25000" dirty="0">
                <a:solidFill>
                  <a:srgbClr val="FFFFFF"/>
                </a:solidFill>
              </a:rPr>
              <a:t>  </a:t>
            </a:r>
            <a:r>
              <a:rPr lang="en-US" dirty="0">
                <a:solidFill>
                  <a:srgbClr val="FFFFFF"/>
                </a:solidFill>
              </a:rPr>
              <a:t>= x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25" name="Google Shape;603;p22">
            <a:extLst>
              <a:ext uri="{FF2B5EF4-FFF2-40B4-BE49-F238E27FC236}">
                <a16:creationId xmlns:a16="http://schemas.microsoft.com/office/drawing/2014/main" id="{DE4E3B39-1EB2-8D42-9DBD-407109F44B79}"/>
              </a:ext>
            </a:extLst>
          </p:cNvPr>
          <p:cNvSpPr txBox="1">
            <a:spLocks/>
          </p:cNvSpPr>
          <p:nvPr/>
        </p:nvSpPr>
        <p:spPr>
          <a:xfrm>
            <a:off x="4387925" y="4020741"/>
            <a:ext cx="809913" cy="416016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dirty="0" err="1">
                <a:solidFill>
                  <a:srgbClr val="FFFFFF"/>
                </a:solidFill>
              </a:rPr>
              <a:t>a</a:t>
            </a:r>
            <a:r>
              <a:rPr lang="en-US" baseline="-25000" dirty="0" err="1">
                <a:solidFill>
                  <a:srgbClr val="FFFFFF"/>
                </a:solidFill>
              </a:rPr>
              <a:t>k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u="sng" dirty="0">
                <a:solidFill>
                  <a:srgbClr val="FFFFFF"/>
                </a:solidFill>
              </a:rPr>
              <a:t>&gt;</a:t>
            </a:r>
            <a:r>
              <a:rPr lang="en-US" dirty="0">
                <a:solidFill>
                  <a:srgbClr val="FFFFFF"/>
                </a:solidFill>
              </a:rPr>
              <a:t>  x  </a:t>
            </a:r>
            <a:endParaRPr lang="en-US" baseline="-25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7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72" name="Google Shape;972;p47"/>
          <p:cNvSpPr txBox="1"/>
          <p:nvPr/>
        </p:nvSpPr>
        <p:spPr>
          <a:xfrm>
            <a:off x="293500" y="238546"/>
            <a:ext cx="4046593" cy="62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QUICK SORT</a:t>
            </a:r>
            <a:endParaRPr sz="3600" dirty="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74" name="Google Shape;974;p47"/>
          <p:cNvSpPr/>
          <p:nvPr/>
        </p:nvSpPr>
        <p:spPr>
          <a:xfrm>
            <a:off x="8575992" y="4098987"/>
            <a:ext cx="452428" cy="47669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9" name="Google Shape;979;p47"/>
          <p:cNvSpPr/>
          <p:nvPr/>
        </p:nvSpPr>
        <p:spPr>
          <a:xfrm>
            <a:off x="8001187" y="3815147"/>
            <a:ext cx="548700" cy="547615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984" name="Google Shape;984;p47"/>
          <p:cNvSpPr/>
          <p:nvPr/>
        </p:nvSpPr>
        <p:spPr>
          <a:xfrm>
            <a:off x="7666926" y="4751815"/>
            <a:ext cx="577348" cy="396615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9" name="Google Shape;989;p47"/>
          <p:cNvSpPr/>
          <p:nvPr/>
        </p:nvSpPr>
        <p:spPr>
          <a:xfrm>
            <a:off x="7471742" y="4255708"/>
            <a:ext cx="584622" cy="49610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2" name="Google Shape;992;p47"/>
          <p:cNvSpPr/>
          <p:nvPr/>
        </p:nvSpPr>
        <p:spPr>
          <a:xfrm>
            <a:off x="8301642" y="4650830"/>
            <a:ext cx="548700" cy="396615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3" name="Google Shape;993;p47"/>
          <p:cNvSpPr/>
          <p:nvPr/>
        </p:nvSpPr>
        <p:spPr>
          <a:xfrm>
            <a:off x="55275" y="344056"/>
            <a:ext cx="326285" cy="417280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5" name="Google Shape;995;p47"/>
          <p:cNvSpPr/>
          <p:nvPr/>
        </p:nvSpPr>
        <p:spPr>
          <a:xfrm>
            <a:off x="8624317" y="3580069"/>
            <a:ext cx="539786" cy="207450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9" name="Google Shape;999;p47"/>
          <p:cNvSpPr/>
          <p:nvPr/>
        </p:nvSpPr>
        <p:spPr>
          <a:xfrm>
            <a:off x="2749026" y="-53577"/>
            <a:ext cx="687752" cy="48274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FCC2C-1510-E543-A8E0-169875BE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17" y="788382"/>
            <a:ext cx="3483848" cy="3835400"/>
          </a:xfrm>
          <a:prstGeom prst="rect">
            <a:avLst/>
          </a:prstGeom>
        </p:spPr>
      </p:pic>
      <p:sp>
        <p:nvSpPr>
          <p:cNvPr id="45" name="Google Shape;983;p47">
            <a:extLst>
              <a:ext uri="{FF2B5EF4-FFF2-40B4-BE49-F238E27FC236}">
                <a16:creationId xmlns:a16="http://schemas.microsoft.com/office/drawing/2014/main" id="{BCABAD81-EA92-B54B-B81C-6F043849DFBA}"/>
              </a:ext>
            </a:extLst>
          </p:cNvPr>
          <p:cNvSpPr/>
          <p:nvPr/>
        </p:nvSpPr>
        <p:spPr>
          <a:xfrm>
            <a:off x="8643981" y="-75605"/>
            <a:ext cx="452429" cy="628301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" name="Google Shape;1000;p47">
            <a:extLst>
              <a:ext uri="{FF2B5EF4-FFF2-40B4-BE49-F238E27FC236}">
                <a16:creationId xmlns:a16="http://schemas.microsoft.com/office/drawing/2014/main" id="{CE752D32-2FDD-BE4A-80BA-D530095C5525}"/>
              </a:ext>
            </a:extLst>
          </p:cNvPr>
          <p:cNvSpPr/>
          <p:nvPr/>
        </p:nvSpPr>
        <p:spPr>
          <a:xfrm>
            <a:off x="8444195" y="539939"/>
            <a:ext cx="450015" cy="30082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" name="Google Shape;984;p47">
            <a:extLst>
              <a:ext uri="{FF2B5EF4-FFF2-40B4-BE49-F238E27FC236}">
                <a16:creationId xmlns:a16="http://schemas.microsoft.com/office/drawing/2014/main" id="{FF7588D2-3426-9641-81BC-FC65FD80415C}"/>
              </a:ext>
            </a:extLst>
          </p:cNvPr>
          <p:cNvSpPr/>
          <p:nvPr/>
        </p:nvSpPr>
        <p:spPr>
          <a:xfrm>
            <a:off x="50367" y="4650829"/>
            <a:ext cx="577348" cy="396615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7611AD-2DD6-9449-96A1-4A8EA4609031}"/>
              </a:ext>
            </a:extLst>
          </p:cNvPr>
          <p:cNvSpPr txBox="1"/>
          <p:nvPr/>
        </p:nvSpPr>
        <p:spPr>
          <a:xfrm>
            <a:off x="4144649" y="223898"/>
            <a:ext cx="43570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solidFill>
                  <a:schemeClr val="dk1"/>
                </a:solidFill>
                <a:latin typeface="Dosis"/>
                <a:sym typeface="Dosis"/>
              </a:rPr>
              <a:t>Algorithms</a:t>
            </a:r>
            <a:r>
              <a:rPr lang="en-VN" sz="1600" dirty="0">
                <a:solidFill>
                  <a:schemeClr val="dk1"/>
                </a:solidFill>
                <a:latin typeface="Dosis"/>
                <a:sym typeface="Dosis"/>
              </a:rPr>
              <a:t> </a:t>
            </a:r>
            <a:r>
              <a:rPr lang="en-VN" sz="1600" i="1" dirty="0">
                <a:solidFill>
                  <a:schemeClr val="dk1"/>
                </a:solidFill>
                <a:latin typeface="Dosis"/>
                <a:sym typeface="Dosis"/>
              </a:rPr>
              <a:t>HoarePartition( A[l…r] )</a:t>
            </a:r>
          </a:p>
          <a:p>
            <a:r>
              <a:rPr lang="en-VN" sz="1600" dirty="0">
                <a:solidFill>
                  <a:schemeClr val="dk1"/>
                </a:solidFill>
                <a:latin typeface="Dosis"/>
                <a:sym typeface="Dosis"/>
              </a:rPr>
              <a:t>//Partitions a subarray by Hoare’s algorithm, using the first element as a pivot</a:t>
            </a:r>
          </a:p>
          <a:p>
            <a:r>
              <a:rPr lang="en-VN" sz="1600" dirty="0">
                <a:solidFill>
                  <a:schemeClr val="dk1"/>
                </a:solidFill>
                <a:latin typeface="Dosis"/>
                <a:sym typeface="Dosis"/>
              </a:rPr>
              <a:t>//Input: Subarray of array A[0..n – 1], defined by its left and right indices l and r (l&lt;r)</a:t>
            </a:r>
          </a:p>
          <a:p>
            <a:r>
              <a:rPr lang="en-VN" sz="1600" dirty="0">
                <a:solidFill>
                  <a:schemeClr val="dk1"/>
                </a:solidFill>
                <a:latin typeface="Dosis"/>
                <a:sym typeface="Dosis"/>
              </a:rPr>
              <a:t>//Output: Partition of A[l…r], with the split position returned as this function’s value</a:t>
            </a:r>
          </a:p>
          <a:p>
            <a:r>
              <a:rPr lang="en-US" sz="1600" dirty="0">
                <a:solidFill>
                  <a:schemeClr val="dk1"/>
                </a:solidFill>
                <a:latin typeface="Dosis"/>
                <a:sym typeface="Dosis"/>
              </a:rPr>
              <a:t>p 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&lt;-- A[ l ]</a:t>
            </a:r>
          </a:p>
          <a:p>
            <a:r>
              <a:rPr lang="en-US" sz="1600" dirty="0" err="1">
                <a:solidFill>
                  <a:schemeClr val="dk1"/>
                </a:solidFill>
                <a:latin typeface="Dosis"/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&lt;-- l;  j &lt;-- r + 1</a:t>
            </a:r>
          </a:p>
          <a:p>
            <a:r>
              <a:rPr lang="en-US" sz="1600" b="1" dirty="0">
                <a:solidFill>
                  <a:schemeClr val="dk1"/>
                </a:solidFill>
                <a:latin typeface="Dosis"/>
                <a:sym typeface="Wingdings" pitchFamily="2" charset="2"/>
              </a:rPr>
              <a:t>repeat</a:t>
            </a:r>
          </a:p>
          <a:p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     </a:t>
            </a:r>
            <a:r>
              <a:rPr lang="en-US" sz="1600" b="1" dirty="0">
                <a:solidFill>
                  <a:schemeClr val="dk1"/>
                </a:solidFill>
                <a:latin typeface="Dosis"/>
                <a:sym typeface="Wingdings" pitchFamily="2" charset="2"/>
              </a:rPr>
              <a:t>repeat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Dosis"/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&lt;-- </a:t>
            </a:r>
            <a:r>
              <a:rPr lang="en-US" sz="1600" dirty="0" err="1">
                <a:solidFill>
                  <a:schemeClr val="dk1"/>
                </a:solidFill>
                <a:latin typeface="Dosis"/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+ 1   </a:t>
            </a:r>
            <a:r>
              <a:rPr lang="en-US" sz="1600" b="1" dirty="0">
                <a:solidFill>
                  <a:schemeClr val="dk1"/>
                </a:solidFill>
                <a:latin typeface="Dosis"/>
                <a:sym typeface="Wingdings" pitchFamily="2" charset="2"/>
              </a:rPr>
              <a:t>until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A[ </a:t>
            </a:r>
            <a:r>
              <a:rPr lang="en-US" sz="1600" dirty="0" err="1">
                <a:solidFill>
                  <a:schemeClr val="dk1"/>
                </a:solidFill>
                <a:latin typeface="Dosis"/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] </a:t>
            </a:r>
            <a:r>
              <a:rPr lang="en-US" u="sng" dirty="0">
                <a:solidFill>
                  <a:schemeClr val="dk1"/>
                </a:solidFill>
                <a:latin typeface="Dosis"/>
                <a:sym typeface="Wingdings" pitchFamily="2" charset="2"/>
              </a:rPr>
              <a:t>&gt;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p</a:t>
            </a:r>
          </a:p>
          <a:p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     </a:t>
            </a:r>
            <a:r>
              <a:rPr lang="en-US" sz="1600" b="1" dirty="0">
                <a:solidFill>
                  <a:schemeClr val="dk1"/>
                </a:solidFill>
                <a:latin typeface="Dosis"/>
                <a:sym typeface="Wingdings" pitchFamily="2" charset="2"/>
              </a:rPr>
              <a:t>repeat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 j &lt;-- j – 1   </a:t>
            </a:r>
            <a:r>
              <a:rPr lang="en-US" sz="1600" b="1" dirty="0">
                <a:solidFill>
                  <a:schemeClr val="dk1"/>
                </a:solidFill>
                <a:latin typeface="Dosis"/>
                <a:sym typeface="Wingdings" pitchFamily="2" charset="2"/>
              </a:rPr>
              <a:t>until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A[ j ] </a:t>
            </a:r>
            <a:r>
              <a:rPr lang="en-US" u="sng" dirty="0">
                <a:solidFill>
                  <a:schemeClr val="dk1"/>
                </a:solidFill>
                <a:latin typeface="Dosis"/>
                <a:sym typeface="Wingdings" pitchFamily="2" charset="2"/>
              </a:rPr>
              <a:t>&lt;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p</a:t>
            </a:r>
          </a:p>
          <a:p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     swap( A[ </a:t>
            </a:r>
            <a:r>
              <a:rPr lang="en-US" sz="1600" dirty="0" err="1">
                <a:solidFill>
                  <a:schemeClr val="dk1"/>
                </a:solidFill>
                <a:latin typeface="Dosis"/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], A[ j ] )</a:t>
            </a:r>
            <a:endParaRPr lang="en-VN" sz="1600" dirty="0">
              <a:solidFill>
                <a:schemeClr val="dk1"/>
              </a:solidFill>
              <a:latin typeface="Dosis"/>
              <a:sym typeface="Dosis"/>
            </a:endParaRPr>
          </a:p>
          <a:p>
            <a:r>
              <a:rPr lang="en-US" sz="1600" b="1" dirty="0">
                <a:solidFill>
                  <a:schemeClr val="dk1"/>
                </a:solidFill>
                <a:latin typeface="Dosis"/>
                <a:sym typeface="Dosis"/>
              </a:rPr>
              <a:t>u</a:t>
            </a:r>
            <a:r>
              <a:rPr lang="en-VN" sz="1600" b="1" dirty="0">
                <a:solidFill>
                  <a:schemeClr val="dk1"/>
                </a:solidFill>
                <a:latin typeface="Dosis"/>
                <a:sym typeface="Dosis"/>
              </a:rPr>
              <a:t>ntil</a:t>
            </a:r>
            <a:r>
              <a:rPr lang="en-VN" sz="1600" dirty="0">
                <a:solidFill>
                  <a:schemeClr val="dk1"/>
                </a:solidFill>
                <a:latin typeface="Dosis"/>
                <a:sym typeface="Dosi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Dosis"/>
                <a:sym typeface="Dosis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Dosis"/>
              </a:rPr>
              <a:t> </a:t>
            </a:r>
            <a:r>
              <a:rPr lang="en-US" u="sng" dirty="0">
                <a:solidFill>
                  <a:schemeClr val="dk1"/>
                </a:solidFill>
                <a:latin typeface="Dosis"/>
                <a:sym typeface="Dosis"/>
              </a:rPr>
              <a:t>&gt;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Dosis"/>
              </a:rPr>
              <a:t> j</a:t>
            </a:r>
          </a:p>
          <a:p>
            <a:r>
              <a:rPr lang="en-US" sz="1600" dirty="0">
                <a:solidFill>
                  <a:schemeClr val="dk1"/>
                </a:solidFill>
                <a:latin typeface="Dosis"/>
                <a:sym typeface="Dosis"/>
              </a:rPr>
              <a:t>swap 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( A[ </a:t>
            </a:r>
            <a:r>
              <a:rPr lang="en-US" sz="1600" dirty="0" err="1">
                <a:solidFill>
                  <a:schemeClr val="dk1"/>
                </a:solidFill>
                <a:latin typeface="Dosis"/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], A[ j ] ) // undo last swap when </a:t>
            </a:r>
            <a:r>
              <a:rPr lang="en-US" sz="1600" dirty="0" err="1">
                <a:solidFill>
                  <a:schemeClr val="dk1"/>
                </a:solidFill>
                <a:latin typeface="Dosis"/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</a:t>
            </a:r>
            <a:r>
              <a:rPr lang="en-US" u="sng" dirty="0">
                <a:solidFill>
                  <a:schemeClr val="dk1"/>
                </a:solidFill>
                <a:latin typeface="Dosis"/>
                <a:sym typeface="Wingdings" pitchFamily="2" charset="2"/>
              </a:rPr>
              <a:t>&gt;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 j</a:t>
            </a:r>
          </a:p>
          <a:p>
            <a:r>
              <a:rPr lang="en-US" sz="1600" dirty="0">
                <a:solidFill>
                  <a:schemeClr val="dk1"/>
                </a:solidFill>
                <a:latin typeface="Dosis"/>
                <a:sym typeface="Dosis"/>
              </a:rPr>
              <a:t>swap </a:t>
            </a:r>
            <a:r>
              <a:rPr lang="en-US" sz="1600" dirty="0">
                <a:solidFill>
                  <a:schemeClr val="dk1"/>
                </a:solidFill>
                <a:latin typeface="Dosis"/>
                <a:sym typeface="Wingdings" pitchFamily="2" charset="2"/>
              </a:rPr>
              <a:t>( A[ l ], A[ j ] )</a:t>
            </a:r>
            <a:endParaRPr lang="en-VN" sz="1600" dirty="0">
              <a:solidFill>
                <a:schemeClr val="dk1"/>
              </a:solidFill>
              <a:latin typeface="Dosis"/>
              <a:sym typeface="Dosis"/>
            </a:endParaRPr>
          </a:p>
          <a:p>
            <a:r>
              <a:rPr lang="en-US" sz="1600" b="1" dirty="0">
                <a:solidFill>
                  <a:schemeClr val="dk1"/>
                </a:solidFill>
                <a:latin typeface="Dosis"/>
                <a:sym typeface="Dosis"/>
              </a:rPr>
              <a:t>r</a:t>
            </a:r>
            <a:r>
              <a:rPr lang="en-VN" sz="1600" b="1" dirty="0">
                <a:solidFill>
                  <a:schemeClr val="dk1"/>
                </a:solidFill>
                <a:latin typeface="Dosis"/>
                <a:sym typeface="Dosis"/>
              </a:rPr>
              <a:t>eturn</a:t>
            </a:r>
            <a:r>
              <a:rPr lang="en-VN" sz="1600" dirty="0">
                <a:solidFill>
                  <a:schemeClr val="dk1"/>
                </a:solidFill>
                <a:latin typeface="Dosis"/>
                <a:sym typeface="Dosis"/>
              </a:rPr>
              <a:t> j</a:t>
            </a:r>
          </a:p>
          <a:p>
            <a:endParaRPr lang="en-US" sz="1600" dirty="0">
              <a:solidFill>
                <a:schemeClr val="dk1"/>
              </a:solidFill>
              <a:latin typeface="Dosi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732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0" y="447675"/>
            <a:ext cx="4107777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3200" dirty="0">
                <a:latin typeface="Sniglet"/>
                <a:sym typeface="Sniglet"/>
              </a:rPr>
              <a:t>UICK SORT CODE</a:t>
            </a:r>
            <a:endParaRPr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042F-4CA5-EF43-8B25-9D827E357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1" y="1351400"/>
            <a:ext cx="36830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73512-CEF9-6E46-8755-086A90A1F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423" y="645400"/>
            <a:ext cx="3911600" cy="2895600"/>
          </a:xfrm>
          <a:prstGeom prst="rect">
            <a:avLst/>
          </a:prstGeom>
        </p:spPr>
      </p:pic>
      <p:sp>
        <p:nvSpPr>
          <p:cNvPr id="13" name="Google Shape;1051;p48">
            <a:extLst>
              <a:ext uri="{FF2B5EF4-FFF2-40B4-BE49-F238E27FC236}">
                <a16:creationId xmlns:a16="http://schemas.microsoft.com/office/drawing/2014/main" id="{CD02DDD6-FA4F-0E41-BF4B-DE2BB72AFB4F}"/>
              </a:ext>
            </a:extLst>
          </p:cNvPr>
          <p:cNvSpPr/>
          <p:nvPr/>
        </p:nvSpPr>
        <p:spPr>
          <a:xfrm>
            <a:off x="724646" y="617975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pattFill prst="pct90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66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03;p22">
            <a:extLst>
              <a:ext uri="{FF2B5EF4-FFF2-40B4-BE49-F238E27FC236}">
                <a16:creationId xmlns:a16="http://schemas.microsoft.com/office/drawing/2014/main" id="{4E06EA8C-85CD-7E4B-A4D1-7A5306A1206A}"/>
              </a:ext>
            </a:extLst>
          </p:cNvPr>
          <p:cNvSpPr txBox="1">
            <a:spLocks/>
          </p:cNvSpPr>
          <p:nvPr/>
        </p:nvSpPr>
        <p:spPr>
          <a:xfrm>
            <a:off x="2853091" y="351508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1" name="Google Shape;603;p22">
            <a:extLst>
              <a:ext uri="{FF2B5EF4-FFF2-40B4-BE49-F238E27FC236}">
                <a16:creationId xmlns:a16="http://schemas.microsoft.com/office/drawing/2014/main" id="{B99E06CF-169E-214A-89C1-528776909560}"/>
              </a:ext>
            </a:extLst>
          </p:cNvPr>
          <p:cNvSpPr txBox="1">
            <a:spLocks/>
          </p:cNvSpPr>
          <p:nvPr/>
        </p:nvSpPr>
        <p:spPr>
          <a:xfrm>
            <a:off x="3702607" y="35333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43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2" name="Google Shape;603;p22">
            <a:extLst>
              <a:ext uri="{FF2B5EF4-FFF2-40B4-BE49-F238E27FC236}">
                <a16:creationId xmlns:a16="http://schemas.microsoft.com/office/drawing/2014/main" id="{3C94FBD9-9894-1D4B-90F7-188E5E307FA7}"/>
              </a:ext>
            </a:extLst>
          </p:cNvPr>
          <p:cNvSpPr txBox="1">
            <a:spLocks/>
          </p:cNvSpPr>
          <p:nvPr/>
        </p:nvSpPr>
        <p:spPr>
          <a:xfrm>
            <a:off x="4983105" y="356828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82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4" name="Google Shape;603;p22">
            <a:extLst>
              <a:ext uri="{FF2B5EF4-FFF2-40B4-BE49-F238E27FC236}">
                <a16:creationId xmlns:a16="http://schemas.microsoft.com/office/drawing/2014/main" id="{DED532F3-3CD2-6646-8D7D-03546E908571}"/>
              </a:ext>
            </a:extLst>
          </p:cNvPr>
          <p:cNvSpPr txBox="1">
            <a:spLocks/>
          </p:cNvSpPr>
          <p:nvPr/>
        </p:nvSpPr>
        <p:spPr>
          <a:xfrm>
            <a:off x="5414608" y="356828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10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5" name="Google Shape;603;p22">
            <a:extLst>
              <a:ext uri="{FF2B5EF4-FFF2-40B4-BE49-F238E27FC236}">
                <a16:creationId xmlns:a16="http://schemas.microsoft.com/office/drawing/2014/main" id="{1DC1B748-7C4C-6A43-8C5F-17312230B405}"/>
              </a:ext>
            </a:extLst>
          </p:cNvPr>
          <p:cNvSpPr txBox="1">
            <a:spLocks/>
          </p:cNvSpPr>
          <p:nvPr/>
        </p:nvSpPr>
        <p:spPr>
          <a:xfrm>
            <a:off x="5422483" y="1138864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6" name="Google Shape;603;p22">
            <a:extLst>
              <a:ext uri="{FF2B5EF4-FFF2-40B4-BE49-F238E27FC236}">
                <a16:creationId xmlns:a16="http://schemas.microsoft.com/office/drawing/2014/main" id="{BA74AE04-7DB6-BE46-8A54-1E4EBACBE366}"/>
              </a:ext>
            </a:extLst>
          </p:cNvPr>
          <p:cNvSpPr txBox="1">
            <a:spLocks/>
          </p:cNvSpPr>
          <p:nvPr/>
        </p:nvSpPr>
        <p:spPr>
          <a:xfrm>
            <a:off x="6271521" y="1127633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10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7" name="Google Shape;603;p22">
            <a:extLst>
              <a:ext uri="{FF2B5EF4-FFF2-40B4-BE49-F238E27FC236}">
                <a16:creationId xmlns:a16="http://schemas.microsoft.com/office/drawing/2014/main" id="{E3E88B53-0901-3C4E-90DE-E012274FBEA1}"/>
              </a:ext>
            </a:extLst>
          </p:cNvPr>
          <p:cNvSpPr txBox="1">
            <a:spLocks/>
          </p:cNvSpPr>
          <p:nvPr/>
        </p:nvSpPr>
        <p:spPr>
          <a:xfrm>
            <a:off x="5849807" y="1134230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82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8" name="Google Shape;603;p22">
            <a:extLst>
              <a:ext uri="{FF2B5EF4-FFF2-40B4-BE49-F238E27FC236}">
                <a16:creationId xmlns:a16="http://schemas.microsoft.com/office/drawing/2014/main" id="{19490373-682C-704B-9432-0C45335A3F16}"/>
              </a:ext>
            </a:extLst>
          </p:cNvPr>
          <p:cNvSpPr txBox="1">
            <a:spLocks/>
          </p:cNvSpPr>
          <p:nvPr/>
        </p:nvSpPr>
        <p:spPr>
          <a:xfrm>
            <a:off x="3277849" y="352388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27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26" name="Google Shape;603;p22">
            <a:extLst>
              <a:ext uri="{FF2B5EF4-FFF2-40B4-BE49-F238E27FC236}">
                <a16:creationId xmlns:a16="http://schemas.microsoft.com/office/drawing/2014/main" id="{5A66E719-0650-DB41-B366-9683B85B3FB6}"/>
              </a:ext>
            </a:extLst>
          </p:cNvPr>
          <p:cNvSpPr txBox="1">
            <a:spLocks/>
          </p:cNvSpPr>
          <p:nvPr/>
        </p:nvSpPr>
        <p:spPr>
          <a:xfrm>
            <a:off x="4740831" y="177777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29" name="Google Shape;603;p22">
            <a:extLst>
              <a:ext uri="{FF2B5EF4-FFF2-40B4-BE49-F238E27FC236}">
                <a16:creationId xmlns:a16="http://schemas.microsoft.com/office/drawing/2014/main" id="{DC02F4C4-059B-2D4F-8A5C-93DCF084B3CC}"/>
              </a:ext>
            </a:extLst>
          </p:cNvPr>
          <p:cNvSpPr txBox="1">
            <a:spLocks/>
          </p:cNvSpPr>
          <p:nvPr/>
        </p:nvSpPr>
        <p:spPr>
          <a:xfrm>
            <a:off x="1396504" y="177777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30" name="Google Shape;603;p22">
            <a:extLst>
              <a:ext uri="{FF2B5EF4-FFF2-40B4-BE49-F238E27FC236}">
                <a16:creationId xmlns:a16="http://schemas.microsoft.com/office/drawing/2014/main" id="{139CEAEB-2DD6-ED40-AF58-24CC1D526A97}"/>
              </a:ext>
            </a:extLst>
          </p:cNvPr>
          <p:cNvSpPr txBox="1">
            <a:spLocks/>
          </p:cNvSpPr>
          <p:nvPr/>
        </p:nvSpPr>
        <p:spPr>
          <a:xfrm>
            <a:off x="1832731" y="178005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27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31" name="Google Shape;603;p22">
            <a:extLst>
              <a:ext uri="{FF2B5EF4-FFF2-40B4-BE49-F238E27FC236}">
                <a16:creationId xmlns:a16="http://schemas.microsoft.com/office/drawing/2014/main" id="{2263C1B8-3376-8F4B-BCCD-1CDB26C35B46}"/>
              </a:ext>
            </a:extLst>
          </p:cNvPr>
          <p:cNvSpPr txBox="1">
            <a:spLocks/>
          </p:cNvSpPr>
          <p:nvPr/>
        </p:nvSpPr>
        <p:spPr>
          <a:xfrm>
            <a:off x="3211024" y="1797072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43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32" name="Google Shape;603;p22">
            <a:extLst>
              <a:ext uri="{FF2B5EF4-FFF2-40B4-BE49-F238E27FC236}">
                <a16:creationId xmlns:a16="http://schemas.microsoft.com/office/drawing/2014/main" id="{D6CCC5B0-34DD-1241-A56F-7B8DAA306B6F}"/>
              </a:ext>
            </a:extLst>
          </p:cNvPr>
          <p:cNvSpPr txBox="1">
            <a:spLocks/>
          </p:cNvSpPr>
          <p:nvPr/>
        </p:nvSpPr>
        <p:spPr>
          <a:xfrm>
            <a:off x="3637689" y="179191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34" name="Google Shape;603;p22">
            <a:extLst>
              <a:ext uri="{FF2B5EF4-FFF2-40B4-BE49-F238E27FC236}">
                <a16:creationId xmlns:a16="http://schemas.microsoft.com/office/drawing/2014/main" id="{274C681F-D057-6D42-9C05-C74B0674A849}"/>
              </a:ext>
            </a:extLst>
          </p:cNvPr>
          <p:cNvSpPr txBox="1">
            <a:spLocks/>
          </p:cNvSpPr>
          <p:nvPr/>
        </p:nvSpPr>
        <p:spPr>
          <a:xfrm>
            <a:off x="5164862" y="1777770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82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36" name="Google Shape;603;p22">
            <a:extLst>
              <a:ext uri="{FF2B5EF4-FFF2-40B4-BE49-F238E27FC236}">
                <a16:creationId xmlns:a16="http://schemas.microsoft.com/office/drawing/2014/main" id="{DFEF7FE2-DAC8-754E-BC3C-84E6211D9DAE}"/>
              </a:ext>
            </a:extLst>
          </p:cNvPr>
          <p:cNvSpPr txBox="1">
            <a:spLocks/>
          </p:cNvSpPr>
          <p:nvPr/>
        </p:nvSpPr>
        <p:spPr>
          <a:xfrm>
            <a:off x="6727544" y="177777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10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37" name="Google Shape;603;p22">
            <a:extLst>
              <a:ext uri="{FF2B5EF4-FFF2-40B4-BE49-F238E27FC236}">
                <a16:creationId xmlns:a16="http://schemas.microsoft.com/office/drawing/2014/main" id="{F84B14E8-FCCF-B647-82F6-61B92D5993A6}"/>
              </a:ext>
            </a:extLst>
          </p:cNvPr>
          <p:cNvSpPr txBox="1">
            <a:spLocks/>
          </p:cNvSpPr>
          <p:nvPr/>
        </p:nvSpPr>
        <p:spPr>
          <a:xfrm>
            <a:off x="5727603" y="2421252"/>
            <a:ext cx="424758" cy="37866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82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63" name="Google Shape;603;p22">
            <a:extLst>
              <a:ext uri="{FF2B5EF4-FFF2-40B4-BE49-F238E27FC236}">
                <a16:creationId xmlns:a16="http://schemas.microsoft.com/office/drawing/2014/main" id="{75197EA3-D87B-3449-81B6-9F3F4CA8CF93}"/>
              </a:ext>
            </a:extLst>
          </p:cNvPr>
          <p:cNvSpPr txBox="1">
            <a:spLocks/>
          </p:cNvSpPr>
          <p:nvPr/>
        </p:nvSpPr>
        <p:spPr>
          <a:xfrm>
            <a:off x="2731099" y="2421252"/>
            <a:ext cx="417960" cy="37866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43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65" name="Google Shape;603;p22">
            <a:extLst>
              <a:ext uri="{FF2B5EF4-FFF2-40B4-BE49-F238E27FC236}">
                <a16:creationId xmlns:a16="http://schemas.microsoft.com/office/drawing/2014/main" id="{19986B08-EC63-0845-AAB4-3F99EB7A23B8}"/>
              </a:ext>
            </a:extLst>
          </p:cNvPr>
          <p:cNvSpPr txBox="1">
            <a:spLocks/>
          </p:cNvSpPr>
          <p:nvPr/>
        </p:nvSpPr>
        <p:spPr>
          <a:xfrm>
            <a:off x="695678" y="2421255"/>
            <a:ext cx="424758" cy="378661"/>
          </a:xfrm>
          <a:prstGeom prst="rect">
            <a:avLst/>
          </a:prstGeom>
          <a:solidFill>
            <a:schemeClr val="accent1">
              <a:alpha val="66126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66" name="Google Shape;603;p22">
            <a:extLst>
              <a:ext uri="{FF2B5EF4-FFF2-40B4-BE49-F238E27FC236}">
                <a16:creationId xmlns:a16="http://schemas.microsoft.com/office/drawing/2014/main" id="{FB9097C9-050C-684A-8A45-B6B7C21A1403}"/>
              </a:ext>
            </a:extLst>
          </p:cNvPr>
          <p:cNvSpPr txBox="1">
            <a:spLocks/>
          </p:cNvSpPr>
          <p:nvPr/>
        </p:nvSpPr>
        <p:spPr>
          <a:xfrm>
            <a:off x="1742776" y="2421252"/>
            <a:ext cx="424758" cy="37866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27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67" name="Google Shape;603;p22">
            <a:extLst>
              <a:ext uri="{FF2B5EF4-FFF2-40B4-BE49-F238E27FC236}">
                <a16:creationId xmlns:a16="http://schemas.microsoft.com/office/drawing/2014/main" id="{ADEF323A-4775-0A41-A92F-6E4511BADADE}"/>
              </a:ext>
            </a:extLst>
          </p:cNvPr>
          <p:cNvSpPr txBox="1">
            <a:spLocks/>
          </p:cNvSpPr>
          <p:nvPr/>
        </p:nvSpPr>
        <p:spPr>
          <a:xfrm>
            <a:off x="3673822" y="2421252"/>
            <a:ext cx="424758" cy="37866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68" name="Google Shape;603;p22">
            <a:extLst>
              <a:ext uri="{FF2B5EF4-FFF2-40B4-BE49-F238E27FC236}">
                <a16:creationId xmlns:a16="http://schemas.microsoft.com/office/drawing/2014/main" id="{68650113-719C-334B-945D-AD0F369CC6E2}"/>
              </a:ext>
            </a:extLst>
          </p:cNvPr>
          <p:cNvSpPr txBox="1">
            <a:spLocks/>
          </p:cNvSpPr>
          <p:nvPr/>
        </p:nvSpPr>
        <p:spPr>
          <a:xfrm>
            <a:off x="4601058" y="2433523"/>
            <a:ext cx="424758" cy="37866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69" name="Google Shape;603;p22">
            <a:extLst>
              <a:ext uri="{FF2B5EF4-FFF2-40B4-BE49-F238E27FC236}">
                <a16:creationId xmlns:a16="http://schemas.microsoft.com/office/drawing/2014/main" id="{ACACAB11-D8C7-D94F-8030-BFED45B51842}"/>
              </a:ext>
            </a:extLst>
          </p:cNvPr>
          <p:cNvSpPr txBox="1">
            <a:spLocks/>
          </p:cNvSpPr>
          <p:nvPr/>
        </p:nvSpPr>
        <p:spPr>
          <a:xfrm>
            <a:off x="7188845" y="2421252"/>
            <a:ext cx="424758" cy="37866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10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70" name="Google Shape;603;p22">
            <a:extLst>
              <a:ext uri="{FF2B5EF4-FFF2-40B4-BE49-F238E27FC236}">
                <a16:creationId xmlns:a16="http://schemas.microsoft.com/office/drawing/2014/main" id="{941F62CE-766D-AA4D-8FB1-7C2303A97DD2}"/>
              </a:ext>
            </a:extLst>
          </p:cNvPr>
          <p:cNvSpPr txBox="1">
            <a:spLocks/>
          </p:cNvSpPr>
          <p:nvPr/>
        </p:nvSpPr>
        <p:spPr>
          <a:xfrm>
            <a:off x="6727544" y="308115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10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97" name="Google Shape;603;p22">
            <a:extLst>
              <a:ext uri="{FF2B5EF4-FFF2-40B4-BE49-F238E27FC236}">
                <a16:creationId xmlns:a16="http://schemas.microsoft.com/office/drawing/2014/main" id="{AE5E134C-06ED-3140-BD23-9A2F66C7C933}"/>
              </a:ext>
            </a:extLst>
          </p:cNvPr>
          <p:cNvSpPr txBox="1">
            <a:spLocks/>
          </p:cNvSpPr>
          <p:nvPr/>
        </p:nvSpPr>
        <p:spPr>
          <a:xfrm>
            <a:off x="2314425" y="3831577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01" name="Google Shape;603;p22">
            <a:extLst>
              <a:ext uri="{FF2B5EF4-FFF2-40B4-BE49-F238E27FC236}">
                <a16:creationId xmlns:a16="http://schemas.microsoft.com/office/drawing/2014/main" id="{2F15FF06-FBEE-CD45-A24A-65C5F30164D7}"/>
              </a:ext>
            </a:extLst>
          </p:cNvPr>
          <p:cNvSpPr txBox="1">
            <a:spLocks/>
          </p:cNvSpPr>
          <p:nvPr/>
        </p:nvSpPr>
        <p:spPr>
          <a:xfrm>
            <a:off x="2849692" y="441245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6BCAEA14-78B3-1148-967C-0DC71FD4D820}"/>
              </a:ext>
            </a:extLst>
          </p:cNvPr>
          <p:cNvSpPr txBox="1"/>
          <p:nvPr/>
        </p:nvSpPr>
        <p:spPr>
          <a:xfrm>
            <a:off x="3876136" y="-31399"/>
            <a:ext cx="1391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Sniglet"/>
                <a:sym typeface="Sniglet"/>
              </a:rPr>
              <a:t>MERGE SORT </a:t>
            </a:r>
            <a:endParaRPr lang="en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2" name="Google Shape;603;p22">
            <a:extLst>
              <a:ext uri="{FF2B5EF4-FFF2-40B4-BE49-F238E27FC236}">
                <a16:creationId xmlns:a16="http://schemas.microsoft.com/office/drawing/2014/main" id="{36265664-81B2-2448-ACCE-BF3A3A577A1F}"/>
              </a:ext>
            </a:extLst>
          </p:cNvPr>
          <p:cNvSpPr txBox="1">
            <a:spLocks/>
          </p:cNvSpPr>
          <p:nvPr/>
        </p:nvSpPr>
        <p:spPr>
          <a:xfrm>
            <a:off x="4122672" y="35333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73" name="Google Shape;603;p22">
            <a:extLst>
              <a:ext uri="{FF2B5EF4-FFF2-40B4-BE49-F238E27FC236}">
                <a16:creationId xmlns:a16="http://schemas.microsoft.com/office/drawing/2014/main" id="{49393CFB-9AFF-5845-A106-500FA7369493}"/>
              </a:ext>
            </a:extLst>
          </p:cNvPr>
          <p:cNvSpPr txBox="1">
            <a:spLocks/>
          </p:cNvSpPr>
          <p:nvPr/>
        </p:nvSpPr>
        <p:spPr>
          <a:xfrm>
            <a:off x="4551069" y="35682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80" name="Google Shape;603;p22">
            <a:extLst>
              <a:ext uri="{FF2B5EF4-FFF2-40B4-BE49-F238E27FC236}">
                <a16:creationId xmlns:a16="http://schemas.microsoft.com/office/drawing/2014/main" id="{48198464-5D46-4841-A94E-626D9951AA6A}"/>
              </a:ext>
            </a:extLst>
          </p:cNvPr>
          <p:cNvSpPr txBox="1">
            <a:spLocks/>
          </p:cNvSpPr>
          <p:nvPr/>
        </p:nvSpPr>
        <p:spPr>
          <a:xfrm>
            <a:off x="3637689" y="1132436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81" name="Google Shape;603;p22">
            <a:extLst>
              <a:ext uri="{FF2B5EF4-FFF2-40B4-BE49-F238E27FC236}">
                <a16:creationId xmlns:a16="http://schemas.microsoft.com/office/drawing/2014/main" id="{DA8EF467-ADF7-6B4C-BCFA-6CF5D7A50244}"/>
              </a:ext>
            </a:extLst>
          </p:cNvPr>
          <p:cNvSpPr txBox="1">
            <a:spLocks/>
          </p:cNvSpPr>
          <p:nvPr/>
        </p:nvSpPr>
        <p:spPr>
          <a:xfrm>
            <a:off x="3211024" y="1129059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43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82" name="Google Shape;603;p22">
            <a:extLst>
              <a:ext uri="{FF2B5EF4-FFF2-40B4-BE49-F238E27FC236}">
                <a16:creationId xmlns:a16="http://schemas.microsoft.com/office/drawing/2014/main" id="{94C00F37-94F6-C74B-BC4A-F3D6ED1EF304}"/>
              </a:ext>
            </a:extLst>
          </p:cNvPr>
          <p:cNvSpPr txBox="1">
            <a:spLocks/>
          </p:cNvSpPr>
          <p:nvPr/>
        </p:nvSpPr>
        <p:spPr>
          <a:xfrm>
            <a:off x="2787220" y="1129059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27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86" name="Google Shape;603;p22">
            <a:extLst>
              <a:ext uri="{FF2B5EF4-FFF2-40B4-BE49-F238E27FC236}">
                <a16:creationId xmlns:a16="http://schemas.microsoft.com/office/drawing/2014/main" id="{42FD8BBA-2754-154F-A608-358D1045DD6A}"/>
              </a:ext>
            </a:extLst>
          </p:cNvPr>
          <p:cNvSpPr txBox="1">
            <a:spLocks/>
          </p:cNvSpPr>
          <p:nvPr/>
        </p:nvSpPr>
        <p:spPr>
          <a:xfrm>
            <a:off x="2361986" y="1129059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87" name="Google Shape;603;p22">
            <a:extLst>
              <a:ext uri="{FF2B5EF4-FFF2-40B4-BE49-F238E27FC236}">
                <a16:creationId xmlns:a16="http://schemas.microsoft.com/office/drawing/2014/main" id="{839CB244-9483-7A4A-A2DB-91A59A677EE1}"/>
              </a:ext>
            </a:extLst>
          </p:cNvPr>
          <p:cNvSpPr txBox="1">
            <a:spLocks/>
          </p:cNvSpPr>
          <p:nvPr/>
        </p:nvSpPr>
        <p:spPr>
          <a:xfrm>
            <a:off x="1162548" y="3072253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27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90" name="Google Shape;603;p22">
            <a:extLst>
              <a:ext uri="{FF2B5EF4-FFF2-40B4-BE49-F238E27FC236}">
                <a16:creationId xmlns:a16="http://schemas.microsoft.com/office/drawing/2014/main" id="{7648A608-5B45-8340-8785-E262009E3C18}"/>
              </a:ext>
            </a:extLst>
          </p:cNvPr>
          <p:cNvSpPr txBox="1">
            <a:spLocks/>
          </p:cNvSpPr>
          <p:nvPr/>
        </p:nvSpPr>
        <p:spPr>
          <a:xfrm>
            <a:off x="1592665" y="308115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91" name="Google Shape;603;p22">
            <a:extLst>
              <a:ext uri="{FF2B5EF4-FFF2-40B4-BE49-F238E27FC236}">
                <a16:creationId xmlns:a16="http://schemas.microsoft.com/office/drawing/2014/main" id="{0952A29D-5D86-2842-A3B6-421106F2F392}"/>
              </a:ext>
            </a:extLst>
          </p:cNvPr>
          <p:cNvSpPr txBox="1">
            <a:spLocks/>
          </p:cNvSpPr>
          <p:nvPr/>
        </p:nvSpPr>
        <p:spPr>
          <a:xfrm>
            <a:off x="3227924" y="307225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92" name="Google Shape;603;p22">
            <a:extLst>
              <a:ext uri="{FF2B5EF4-FFF2-40B4-BE49-F238E27FC236}">
                <a16:creationId xmlns:a16="http://schemas.microsoft.com/office/drawing/2014/main" id="{CB227DD4-42A0-3C4B-B87D-5715571996AC}"/>
              </a:ext>
            </a:extLst>
          </p:cNvPr>
          <p:cNvSpPr txBox="1">
            <a:spLocks/>
          </p:cNvSpPr>
          <p:nvPr/>
        </p:nvSpPr>
        <p:spPr>
          <a:xfrm>
            <a:off x="3635782" y="308115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43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93" name="Google Shape;603;p22">
            <a:extLst>
              <a:ext uri="{FF2B5EF4-FFF2-40B4-BE49-F238E27FC236}">
                <a16:creationId xmlns:a16="http://schemas.microsoft.com/office/drawing/2014/main" id="{CF5BF9F3-6C06-0847-901E-95D5FA56F73D}"/>
              </a:ext>
            </a:extLst>
          </p:cNvPr>
          <p:cNvSpPr txBox="1">
            <a:spLocks/>
          </p:cNvSpPr>
          <p:nvPr/>
        </p:nvSpPr>
        <p:spPr>
          <a:xfrm>
            <a:off x="4740831" y="308115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94" name="Google Shape;603;p22">
            <a:extLst>
              <a:ext uri="{FF2B5EF4-FFF2-40B4-BE49-F238E27FC236}">
                <a16:creationId xmlns:a16="http://schemas.microsoft.com/office/drawing/2014/main" id="{25857FF2-E7DC-BA4B-89A3-0B60CBE6E699}"/>
              </a:ext>
            </a:extLst>
          </p:cNvPr>
          <p:cNvSpPr txBox="1">
            <a:spLocks/>
          </p:cNvSpPr>
          <p:nvPr/>
        </p:nvSpPr>
        <p:spPr>
          <a:xfrm>
            <a:off x="5164862" y="308115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82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95" name="Google Shape;603;p22">
            <a:extLst>
              <a:ext uri="{FF2B5EF4-FFF2-40B4-BE49-F238E27FC236}">
                <a16:creationId xmlns:a16="http://schemas.microsoft.com/office/drawing/2014/main" id="{4A07574E-5D86-EF4B-BDFB-BF55F34121B1}"/>
              </a:ext>
            </a:extLst>
          </p:cNvPr>
          <p:cNvSpPr txBox="1">
            <a:spLocks/>
          </p:cNvSpPr>
          <p:nvPr/>
        </p:nvSpPr>
        <p:spPr>
          <a:xfrm>
            <a:off x="2731144" y="3834930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27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98" name="Google Shape;603;p22">
            <a:extLst>
              <a:ext uri="{FF2B5EF4-FFF2-40B4-BE49-F238E27FC236}">
                <a16:creationId xmlns:a16="http://schemas.microsoft.com/office/drawing/2014/main" id="{D0097E15-6E61-4B45-A2D8-FE5A262CAEAE}"/>
              </a:ext>
            </a:extLst>
          </p:cNvPr>
          <p:cNvSpPr txBox="1">
            <a:spLocks/>
          </p:cNvSpPr>
          <p:nvPr/>
        </p:nvSpPr>
        <p:spPr>
          <a:xfrm>
            <a:off x="3149059" y="3831577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99" name="Google Shape;603;p22">
            <a:extLst>
              <a:ext uri="{FF2B5EF4-FFF2-40B4-BE49-F238E27FC236}">
                <a16:creationId xmlns:a16="http://schemas.microsoft.com/office/drawing/2014/main" id="{67456271-C9F9-514F-9AA6-E48F2F8E904C}"/>
              </a:ext>
            </a:extLst>
          </p:cNvPr>
          <p:cNvSpPr txBox="1">
            <a:spLocks/>
          </p:cNvSpPr>
          <p:nvPr/>
        </p:nvSpPr>
        <p:spPr>
          <a:xfrm>
            <a:off x="3575479" y="3834930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43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02" name="Google Shape;603;p22">
            <a:extLst>
              <a:ext uri="{FF2B5EF4-FFF2-40B4-BE49-F238E27FC236}">
                <a16:creationId xmlns:a16="http://schemas.microsoft.com/office/drawing/2014/main" id="{A07A79F8-4013-8542-B9CD-54ED79146BAB}"/>
              </a:ext>
            </a:extLst>
          </p:cNvPr>
          <p:cNvSpPr txBox="1">
            <a:spLocks/>
          </p:cNvSpPr>
          <p:nvPr/>
        </p:nvSpPr>
        <p:spPr>
          <a:xfrm>
            <a:off x="5344681" y="3822587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05" name="Google Shape;603;p22">
            <a:extLst>
              <a:ext uri="{FF2B5EF4-FFF2-40B4-BE49-F238E27FC236}">
                <a16:creationId xmlns:a16="http://schemas.microsoft.com/office/drawing/2014/main" id="{BC34F9B9-28C4-604F-9870-40A8A2A358DA}"/>
              </a:ext>
            </a:extLst>
          </p:cNvPr>
          <p:cNvSpPr txBox="1">
            <a:spLocks/>
          </p:cNvSpPr>
          <p:nvPr/>
        </p:nvSpPr>
        <p:spPr>
          <a:xfrm>
            <a:off x="5771101" y="3822588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10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06" name="Google Shape;603;p22">
            <a:extLst>
              <a:ext uri="{FF2B5EF4-FFF2-40B4-BE49-F238E27FC236}">
                <a16:creationId xmlns:a16="http://schemas.microsoft.com/office/drawing/2014/main" id="{8C5EEA31-3745-E344-BE5F-2CAA9612412A}"/>
              </a:ext>
            </a:extLst>
          </p:cNvPr>
          <p:cNvSpPr txBox="1">
            <a:spLocks/>
          </p:cNvSpPr>
          <p:nvPr/>
        </p:nvSpPr>
        <p:spPr>
          <a:xfrm>
            <a:off x="6181870" y="3825282"/>
            <a:ext cx="424758" cy="378661"/>
          </a:xfrm>
          <a:prstGeom prst="rect">
            <a:avLst/>
          </a:prstGeom>
          <a:solidFill>
            <a:schemeClr val="bg2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82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08" name="Google Shape;603;p22">
            <a:extLst>
              <a:ext uri="{FF2B5EF4-FFF2-40B4-BE49-F238E27FC236}">
                <a16:creationId xmlns:a16="http://schemas.microsoft.com/office/drawing/2014/main" id="{C476F9EC-139B-CF4E-9CEB-6D216AB595B1}"/>
              </a:ext>
            </a:extLst>
          </p:cNvPr>
          <p:cNvSpPr txBox="1">
            <a:spLocks/>
          </p:cNvSpPr>
          <p:nvPr/>
        </p:nvSpPr>
        <p:spPr>
          <a:xfrm>
            <a:off x="3274450" y="441245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11" name="Google Shape;603;p22">
            <a:extLst>
              <a:ext uri="{FF2B5EF4-FFF2-40B4-BE49-F238E27FC236}">
                <a16:creationId xmlns:a16="http://schemas.microsoft.com/office/drawing/2014/main" id="{557ADF5B-212C-D747-808D-F2A561848821}"/>
              </a:ext>
            </a:extLst>
          </p:cNvPr>
          <p:cNvSpPr txBox="1">
            <a:spLocks/>
          </p:cNvSpPr>
          <p:nvPr/>
        </p:nvSpPr>
        <p:spPr>
          <a:xfrm>
            <a:off x="3706518" y="441245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10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12" name="Google Shape;603;p22">
            <a:extLst>
              <a:ext uri="{FF2B5EF4-FFF2-40B4-BE49-F238E27FC236}">
                <a16:creationId xmlns:a16="http://schemas.microsoft.com/office/drawing/2014/main" id="{E2A5F228-7603-8B4B-AF66-8F37C51CDBFE}"/>
              </a:ext>
            </a:extLst>
          </p:cNvPr>
          <p:cNvSpPr txBox="1">
            <a:spLocks/>
          </p:cNvSpPr>
          <p:nvPr/>
        </p:nvSpPr>
        <p:spPr>
          <a:xfrm>
            <a:off x="4138586" y="441245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27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13" name="Google Shape;603;p22">
            <a:extLst>
              <a:ext uri="{FF2B5EF4-FFF2-40B4-BE49-F238E27FC236}">
                <a16:creationId xmlns:a16="http://schemas.microsoft.com/office/drawing/2014/main" id="{612B6F67-DA6B-A549-868D-63E8E444B95C}"/>
              </a:ext>
            </a:extLst>
          </p:cNvPr>
          <p:cNvSpPr txBox="1">
            <a:spLocks/>
          </p:cNvSpPr>
          <p:nvPr/>
        </p:nvSpPr>
        <p:spPr>
          <a:xfrm>
            <a:off x="4555244" y="441245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14" name="Google Shape;603;p22">
            <a:extLst>
              <a:ext uri="{FF2B5EF4-FFF2-40B4-BE49-F238E27FC236}">
                <a16:creationId xmlns:a16="http://schemas.microsoft.com/office/drawing/2014/main" id="{36C7F38A-A3DE-2141-9BDB-62DFEE85DE73}"/>
              </a:ext>
            </a:extLst>
          </p:cNvPr>
          <p:cNvSpPr txBox="1">
            <a:spLocks/>
          </p:cNvSpPr>
          <p:nvPr/>
        </p:nvSpPr>
        <p:spPr>
          <a:xfrm>
            <a:off x="4990415" y="441244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43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15" name="Google Shape;603;p22">
            <a:extLst>
              <a:ext uri="{FF2B5EF4-FFF2-40B4-BE49-F238E27FC236}">
                <a16:creationId xmlns:a16="http://schemas.microsoft.com/office/drawing/2014/main" id="{0B3ADA7A-F246-1043-95C2-380D8974B7C0}"/>
              </a:ext>
            </a:extLst>
          </p:cNvPr>
          <p:cNvSpPr txBox="1">
            <a:spLocks/>
          </p:cNvSpPr>
          <p:nvPr/>
        </p:nvSpPr>
        <p:spPr>
          <a:xfrm>
            <a:off x="5422483" y="441244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82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35DF504-6881-DB49-9E8F-1B63384163B2}"/>
              </a:ext>
            </a:extLst>
          </p:cNvPr>
          <p:cNvCxnSpPr>
            <a:cxnSpLocks/>
          </p:cNvCxnSpPr>
          <p:nvPr/>
        </p:nvCxnSpPr>
        <p:spPr>
          <a:xfrm flipH="1">
            <a:off x="2982528" y="808718"/>
            <a:ext cx="1254345" cy="1923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5572E1E-4136-F44C-8AD6-71739F8430A7}"/>
              </a:ext>
            </a:extLst>
          </p:cNvPr>
          <p:cNvCxnSpPr>
            <a:cxnSpLocks/>
          </p:cNvCxnSpPr>
          <p:nvPr/>
        </p:nvCxnSpPr>
        <p:spPr>
          <a:xfrm>
            <a:off x="4444613" y="804536"/>
            <a:ext cx="1295249" cy="20068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0254F5C-F622-5145-8326-46F6D4FAABDF}"/>
              </a:ext>
            </a:extLst>
          </p:cNvPr>
          <p:cNvCxnSpPr>
            <a:cxnSpLocks/>
          </p:cNvCxnSpPr>
          <p:nvPr/>
        </p:nvCxnSpPr>
        <p:spPr>
          <a:xfrm>
            <a:off x="3216468" y="1577436"/>
            <a:ext cx="508748" cy="1396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C2593B4-B03C-134F-810A-DE3D191F9542}"/>
              </a:ext>
            </a:extLst>
          </p:cNvPr>
          <p:cNvCxnSpPr>
            <a:cxnSpLocks/>
          </p:cNvCxnSpPr>
          <p:nvPr/>
        </p:nvCxnSpPr>
        <p:spPr>
          <a:xfrm flipH="1">
            <a:off x="1939854" y="1575853"/>
            <a:ext cx="909838" cy="13918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5CC275C-75E0-5D47-A043-2FC8281B258A}"/>
              </a:ext>
            </a:extLst>
          </p:cNvPr>
          <p:cNvCxnSpPr>
            <a:cxnSpLocks/>
          </p:cNvCxnSpPr>
          <p:nvPr/>
        </p:nvCxnSpPr>
        <p:spPr>
          <a:xfrm flipH="1">
            <a:off x="5191788" y="1599160"/>
            <a:ext cx="748194" cy="11722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DBE0888-B4B0-4747-A083-6C29E5F6319A}"/>
              </a:ext>
            </a:extLst>
          </p:cNvPr>
          <p:cNvCxnSpPr>
            <a:cxnSpLocks/>
          </p:cNvCxnSpPr>
          <p:nvPr/>
        </p:nvCxnSpPr>
        <p:spPr>
          <a:xfrm>
            <a:off x="6352254" y="1585082"/>
            <a:ext cx="508748" cy="1396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90FF596-1CC1-D949-856B-B010164EC972}"/>
              </a:ext>
            </a:extLst>
          </p:cNvPr>
          <p:cNvCxnSpPr>
            <a:cxnSpLocks/>
          </p:cNvCxnSpPr>
          <p:nvPr/>
        </p:nvCxnSpPr>
        <p:spPr>
          <a:xfrm flipH="1">
            <a:off x="964365" y="2240180"/>
            <a:ext cx="644518" cy="10020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468900C-3856-3A44-B248-1D85BAFE7BEC}"/>
              </a:ext>
            </a:extLst>
          </p:cNvPr>
          <p:cNvCxnSpPr>
            <a:cxnSpLocks/>
          </p:cNvCxnSpPr>
          <p:nvPr/>
        </p:nvCxnSpPr>
        <p:spPr>
          <a:xfrm>
            <a:off x="1740882" y="2237733"/>
            <a:ext cx="183698" cy="10265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19A565E-4BDB-EC4F-8885-130890E44E2D}"/>
              </a:ext>
            </a:extLst>
          </p:cNvPr>
          <p:cNvCxnSpPr>
            <a:cxnSpLocks/>
          </p:cNvCxnSpPr>
          <p:nvPr/>
        </p:nvCxnSpPr>
        <p:spPr>
          <a:xfrm flipH="1">
            <a:off x="2905665" y="2240180"/>
            <a:ext cx="644518" cy="10020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74093F9-4E83-5B49-A19F-FBD113ECC7A8}"/>
              </a:ext>
            </a:extLst>
          </p:cNvPr>
          <p:cNvCxnSpPr>
            <a:cxnSpLocks/>
          </p:cNvCxnSpPr>
          <p:nvPr/>
        </p:nvCxnSpPr>
        <p:spPr>
          <a:xfrm>
            <a:off x="3731288" y="2237733"/>
            <a:ext cx="183698" cy="10265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84A4F5E-0B14-4D41-8E5C-782BB032BB67}"/>
              </a:ext>
            </a:extLst>
          </p:cNvPr>
          <p:cNvCxnSpPr>
            <a:cxnSpLocks/>
          </p:cNvCxnSpPr>
          <p:nvPr/>
        </p:nvCxnSpPr>
        <p:spPr>
          <a:xfrm flipH="1">
            <a:off x="4855811" y="2242701"/>
            <a:ext cx="409367" cy="9768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A6BD11A-9D6D-9047-83F8-46EED56488B4}"/>
              </a:ext>
            </a:extLst>
          </p:cNvPr>
          <p:cNvCxnSpPr>
            <a:cxnSpLocks/>
          </p:cNvCxnSpPr>
          <p:nvPr/>
        </p:nvCxnSpPr>
        <p:spPr>
          <a:xfrm>
            <a:off x="5461498" y="2233954"/>
            <a:ext cx="478484" cy="1064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AAD8019-F672-1E4C-AE46-257E608092BC}"/>
              </a:ext>
            </a:extLst>
          </p:cNvPr>
          <p:cNvCxnSpPr>
            <a:cxnSpLocks/>
          </p:cNvCxnSpPr>
          <p:nvPr/>
        </p:nvCxnSpPr>
        <p:spPr>
          <a:xfrm>
            <a:off x="7015494" y="2220949"/>
            <a:ext cx="346702" cy="1277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F024810-BD76-CE42-A4C6-5EEE1562F2B7}"/>
              </a:ext>
            </a:extLst>
          </p:cNvPr>
          <p:cNvCxnSpPr>
            <a:cxnSpLocks/>
          </p:cNvCxnSpPr>
          <p:nvPr/>
        </p:nvCxnSpPr>
        <p:spPr>
          <a:xfrm>
            <a:off x="908057" y="2875603"/>
            <a:ext cx="378567" cy="12028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654286D-9EB4-1C46-A86D-9EF59FD4A777}"/>
              </a:ext>
            </a:extLst>
          </p:cNvPr>
          <p:cNvCxnSpPr>
            <a:cxnSpLocks/>
          </p:cNvCxnSpPr>
          <p:nvPr/>
        </p:nvCxnSpPr>
        <p:spPr>
          <a:xfrm flipH="1">
            <a:off x="1839891" y="2875603"/>
            <a:ext cx="84903" cy="15812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BB9D740-B092-2B47-A832-3898C4889F16}"/>
              </a:ext>
            </a:extLst>
          </p:cNvPr>
          <p:cNvCxnSpPr>
            <a:cxnSpLocks/>
          </p:cNvCxnSpPr>
          <p:nvPr/>
        </p:nvCxnSpPr>
        <p:spPr>
          <a:xfrm>
            <a:off x="2992448" y="2875603"/>
            <a:ext cx="378567" cy="12028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4F5EAE7-C671-874D-95EB-B5FA60B304CF}"/>
              </a:ext>
            </a:extLst>
          </p:cNvPr>
          <p:cNvCxnSpPr>
            <a:cxnSpLocks/>
          </p:cNvCxnSpPr>
          <p:nvPr/>
        </p:nvCxnSpPr>
        <p:spPr>
          <a:xfrm flipH="1">
            <a:off x="3727858" y="2845025"/>
            <a:ext cx="157813" cy="1524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F12C364-F5FF-5E4C-9111-72E7FE1E021A}"/>
              </a:ext>
            </a:extLst>
          </p:cNvPr>
          <p:cNvCxnSpPr>
            <a:cxnSpLocks/>
          </p:cNvCxnSpPr>
          <p:nvPr/>
        </p:nvCxnSpPr>
        <p:spPr>
          <a:xfrm>
            <a:off x="4842431" y="2841109"/>
            <a:ext cx="225759" cy="1699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D8FC045-0E4C-CE4D-8FF4-AF47D2E7D074}"/>
              </a:ext>
            </a:extLst>
          </p:cNvPr>
          <p:cNvCxnSpPr>
            <a:cxnSpLocks/>
          </p:cNvCxnSpPr>
          <p:nvPr/>
        </p:nvCxnSpPr>
        <p:spPr>
          <a:xfrm flipH="1">
            <a:off x="5488616" y="2841159"/>
            <a:ext cx="350750" cy="1601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3D05B3B-8376-8B4D-9ECA-E65983982530}"/>
              </a:ext>
            </a:extLst>
          </p:cNvPr>
          <p:cNvCxnSpPr>
            <a:cxnSpLocks/>
          </p:cNvCxnSpPr>
          <p:nvPr/>
        </p:nvCxnSpPr>
        <p:spPr>
          <a:xfrm flipH="1">
            <a:off x="6939923" y="2864840"/>
            <a:ext cx="382263" cy="1462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31CD670-B244-394D-A25F-C6C1E9A29C70}"/>
              </a:ext>
            </a:extLst>
          </p:cNvPr>
          <p:cNvCxnSpPr>
            <a:cxnSpLocks/>
          </p:cNvCxnSpPr>
          <p:nvPr/>
        </p:nvCxnSpPr>
        <p:spPr>
          <a:xfrm>
            <a:off x="1632738" y="3575831"/>
            <a:ext cx="894066" cy="14880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DAB85E9-82A1-9D49-BE85-359C2E5A8B05}"/>
              </a:ext>
            </a:extLst>
          </p:cNvPr>
          <p:cNvCxnSpPr>
            <a:cxnSpLocks/>
          </p:cNvCxnSpPr>
          <p:nvPr/>
        </p:nvCxnSpPr>
        <p:spPr>
          <a:xfrm flipH="1">
            <a:off x="3167920" y="3584251"/>
            <a:ext cx="382263" cy="1462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D5DADB9-4CEA-084B-8C6A-03974D8DB52D}"/>
              </a:ext>
            </a:extLst>
          </p:cNvPr>
          <p:cNvCxnSpPr>
            <a:cxnSpLocks/>
          </p:cNvCxnSpPr>
          <p:nvPr/>
        </p:nvCxnSpPr>
        <p:spPr>
          <a:xfrm>
            <a:off x="5164862" y="3586586"/>
            <a:ext cx="562741" cy="11988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91B19E9-97AE-7542-8D25-59430767D725}"/>
              </a:ext>
            </a:extLst>
          </p:cNvPr>
          <p:cNvCxnSpPr>
            <a:cxnSpLocks/>
          </p:cNvCxnSpPr>
          <p:nvPr/>
        </p:nvCxnSpPr>
        <p:spPr>
          <a:xfrm flipH="1">
            <a:off x="6271521" y="3560249"/>
            <a:ext cx="536809" cy="1462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8947489-F5ED-DF41-9283-B88F8773BD88}"/>
              </a:ext>
            </a:extLst>
          </p:cNvPr>
          <p:cNvCxnSpPr>
            <a:cxnSpLocks/>
          </p:cNvCxnSpPr>
          <p:nvPr/>
        </p:nvCxnSpPr>
        <p:spPr>
          <a:xfrm>
            <a:off x="3604209" y="4262461"/>
            <a:ext cx="456331" cy="8497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0233CD3-4157-C745-BEA7-698AB20DBE07}"/>
              </a:ext>
            </a:extLst>
          </p:cNvPr>
          <p:cNvCxnSpPr>
            <a:cxnSpLocks/>
          </p:cNvCxnSpPr>
          <p:nvPr/>
        </p:nvCxnSpPr>
        <p:spPr>
          <a:xfrm flipH="1">
            <a:off x="4868372" y="4244408"/>
            <a:ext cx="554111" cy="7295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C41837D-2DEC-CC49-AC45-EE46326A0CBB}"/>
              </a:ext>
            </a:extLst>
          </p:cNvPr>
          <p:cNvSpPr/>
          <p:nvPr/>
        </p:nvSpPr>
        <p:spPr>
          <a:xfrm>
            <a:off x="4179187" y="4866501"/>
            <a:ext cx="3241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>
                <a:solidFill>
                  <a:srgbClr val="3C78D8"/>
                </a:solidFill>
                <a:latin typeface="Sniglet"/>
                <a:sym typeface="Sniglet"/>
              </a:rPr>
              <a:t>16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677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500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1534345" y="1385797"/>
            <a:ext cx="5545913" cy="2271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vi-VN" sz="2400" b="1" dirty="0"/>
              <a:t>Ý</a:t>
            </a:r>
            <a:r>
              <a:rPr lang="vi-VN" sz="2400" b="1" dirty="0">
                <a:latin typeface="Monaco" pitchFamily="2" charset="77"/>
                <a:cs typeface="Kartika" panose="02020503030404060203" pitchFamily="18" charset="0"/>
              </a:rPr>
              <a:t> </a:t>
            </a:r>
            <a:r>
              <a:rPr lang="vi-VN" sz="2400" b="1" dirty="0"/>
              <a:t>tưởng</a:t>
            </a:r>
            <a:r>
              <a:rPr lang="vi-VN" sz="2400" b="1" dirty="0">
                <a:latin typeface="Monaco" pitchFamily="2" charset="77"/>
                <a:cs typeface="Kartika" panose="02020503030404060203" pitchFamily="18" charset="0"/>
              </a:rPr>
              <a:t>: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sắp</a:t>
            </a:r>
            <a:r>
              <a:rPr lang="en-US" sz="2400" dirty="0"/>
              <a:t> </a:t>
            </a:r>
            <a:r>
              <a:rPr lang="en-US" sz="2400" dirty="0" err="1"/>
              <a:t>xếp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A:</a:t>
            </a:r>
          </a:p>
          <a:p>
            <a:pPr lvl="1" fontAlgn="base">
              <a:lnSpc>
                <a:spcPct val="150000"/>
              </a:lnSpc>
            </a:pPr>
            <a:r>
              <a:rPr lang="en-US" sz="2400" dirty="0"/>
              <a:t>Chia A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A1 </a:t>
            </a:r>
            <a:r>
              <a:rPr lang="en-US" sz="2400" dirty="0" err="1"/>
              <a:t>và</a:t>
            </a:r>
            <a:r>
              <a:rPr lang="en-US" sz="2400" dirty="0"/>
              <a:t> A2</a:t>
            </a:r>
          </a:p>
          <a:p>
            <a:pPr lvl="1" fontAlgn="base">
              <a:lnSpc>
                <a:spcPct val="150000"/>
              </a:lnSpc>
            </a:pPr>
            <a:r>
              <a:rPr lang="en-US" sz="2400" dirty="0" err="1"/>
              <a:t>Sắp</a:t>
            </a:r>
            <a:r>
              <a:rPr lang="en-US" sz="2400" dirty="0"/>
              <a:t> </a:t>
            </a:r>
            <a:r>
              <a:rPr lang="en-US" sz="2400" dirty="0" err="1"/>
              <a:t>xếp</a:t>
            </a:r>
            <a:r>
              <a:rPr lang="en-US" sz="2400" dirty="0"/>
              <a:t> A1 </a:t>
            </a:r>
            <a:r>
              <a:rPr lang="en-US" sz="2400" dirty="0" err="1"/>
              <a:t>và</a:t>
            </a:r>
            <a:r>
              <a:rPr lang="en-US" sz="2400" dirty="0"/>
              <a:t> A2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thứ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R</a:t>
            </a:r>
          </a:p>
          <a:p>
            <a:pPr lvl="1" fontAlgn="base">
              <a:lnSpc>
                <a:spcPct val="150000"/>
              </a:lnSpc>
            </a:pPr>
            <a:r>
              <a:rPr lang="en-US" sz="2400" dirty="0" err="1"/>
              <a:t>Trộn</a:t>
            </a:r>
            <a:r>
              <a:rPr lang="en-US" sz="2400" dirty="0"/>
              <a:t> A1 </a:t>
            </a:r>
            <a:r>
              <a:rPr lang="en-US" sz="2400" dirty="0" err="1"/>
              <a:t>và</a:t>
            </a:r>
            <a:r>
              <a:rPr lang="en-US" sz="2400" dirty="0"/>
              <a:t> A2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thứ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R</a:t>
            </a:r>
            <a:br>
              <a:rPr lang="vi-VN" dirty="0"/>
            </a:br>
            <a:endParaRPr lang="en-US"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298294" y="138769"/>
            <a:ext cx="4471329" cy="942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MERGE SORT </a:t>
            </a:r>
            <a:endParaRPr sz="3600" dirty="0"/>
          </a:p>
        </p:txBody>
      </p:sp>
      <p:sp>
        <p:nvSpPr>
          <p:cNvPr id="18" name="Google Shape;1086;p48">
            <a:extLst>
              <a:ext uri="{FF2B5EF4-FFF2-40B4-BE49-F238E27FC236}">
                <a16:creationId xmlns:a16="http://schemas.microsoft.com/office/drawing/2014/main" id="{414E45CF-D3DD-5740-A142-5C446BDB1017}"/>
              </a:ext>
            </a:extLst>
          </p:cNvPr>
          <p:cNvSpPr/>
          <p:nvPr/>
        </p:nvSpPr>
        <p:spPr>
          <a:xfrm>
            <a:off x="0" y="21391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88;p48">
            <a:extLst>
              <a:ext uri="{FF2B5EF4-FFF2-40B4-BE49-F238E27FC236}">
                <a16:creationId xmlns:a16="http://schemas.microsoft.com/office/drawing/2014/main" id="{96F6D761-3D19-3743-BFE1-8B4BF25CD6A7}"/>
              </a:ext>
            </a:extLst>
          </p:cNvPr>
          <p:cNvSpPr/>
          <p:nvPr/>
        </p:nvSpPr>
        <p:spPr>
          <a:xfrm>
            <a:off x="189674" y="203429"/>
            <a:ext cx="446117" cy="26946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28;p48">
            <a:extLst>
              <a:ext uri="{FF2B5EF4-FFF2-40B4-BE49-F238E27FC236}">
                <a16:creationId xmlns:a16="http://schemas.microsoft.com/office/drawing/2014/main" id="{D829D10F-CB46-1344-9C29-911576972816}"/>
              </a:ext>
            </a:extLst>
          </p:cNvPr>
          <p:cNvSpPr/>
          <p:nvPr/>
        </p:nvSpPr>
        <p:spPr>
          <a:xfrm>
            <a:off x="7196383" y="804934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23" name="Google Shape;1083;p48">
            <a:extLst>
              <a:ext uri="{FF2B5EF4-FFF2-40B4-BE49-F238E27FC236}">
                <a16:creationId xmlns:a16="http://schemas.microsoft.com/office/drawing/2014/main" id="{F8005042-6CC8-5247-A6F4-C9E7E8C6B57E}"/>
              </a:ext>
            </a:extLst>
          </p:cNvPr>
          <p:cNvSpPr/>
          <p:nvPr/>
        </p:nvSpPr>
        <p:spPr>
          <a:xfrm>
            <a:off x="3071" y="4744511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4" name="Google Shape;991;p47">
            <a:extLst>
              <a:ext uri="{FF2B5EF4-FFF2-40B4-BE49-F238E27FC236}">
                <a16:creationId xmlns:a16="http://schemas.microsoft.com/office/drawing/2014/main" id="{F2130B8A-F573-0D4B-B84D-794D6EF1187E}"/>
              </a:ext>
            </a:extLst>
          </p:cNvPr>
          <p:cNvSpPr/>
          <p:nvPr/>
        </p:nvSpPr>
        <p:spPr>
          <a:xfrm>
            <a:off x="32740" y="3524272"/>
            <a:ext cx="392927" cy="46426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26" name="Google Shape;1085;p48">
            <a:extLst>
              <a:ext uri="{FF2B5EF4-FFF2-40B4-BE49-F238E27FC236}">
                <a16:creationId xmlns:a16="http://schemas.microsoft.com/office/drawing/2014/main" id="{A77D85DF-795B-9749-A546-86E9F4E4C43C}"/>
              </a:ext>
            </a:extLst>
          </p:cNvPr>
          <p:cNvSpPr/>
          <p:nvPr/>
        </p:nvSpPr>
        <p:spPr>
          <a:xfrm>
            <a:off x="644425" y="3962207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Google Shape;988;p47">
            <a:extLst>
              <a:ext uri="{FF2B5EF4-FFF2-40B4-BE49-F238E27FC236}">
                <a16:creationId xmlns:a16="http://schemas.microsoft.com/office/drawing/2014/main" id="{4F3DFAC4-E7B8-124A-BD56-566585D2E805}"/>
              </a:ext>
            </a:extLst>
          </p:cNvPr>
          <p:cNvSpPr/>
          <p:nvPr/>
        </p:nvSpPr>
        <p:spPr>
          <a:xfrm>
            <a:off x="99170" y="4154575"/>
            <a:ext cx="456066" cy="337230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0" name="Google Shape;999;p47">
            <a:extLst>
              <a:ext uri="{FF2B5EF4-FFF2-40B4-BE49-F238E27FC236}">
                <a16:creationId xmlns:a16="http://schemas.microsoft.com/office/drawing/2014/main" id="{52C3E4BE-BD20-374F-A511-1B26764E52ED}"/>
              </a:ext>
            </a:extLst>
          </p:cNvPr>
          <p:cNvSpPr/>
          <p:nvPr/>
        </p:nvSpPr>
        <p:spPr>
          <a:xfrm>
            <a:off x="1181077" y="4292076"/>
            <a:ext cx="584503" cy="464267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1" name="Google Shape;985;p47">
            <a:extLst>
              <a:ext uri="{FF2B5EF4-FFF2-40B4-BE49-F238E27FC236}">
                <a16:creationId xmlns:a16="http://schemas.microsoft.com/office/drawing/2014/main" id="{1A5FCEFD-49AD-9B41-A102-E5991E757561}"/>
              </a:ext>
            </a:extLst>
          </p:cNvPr>
          <p:cNvSpPr/>
          <p:nvPr/>
        </p:nvSpPr>
        <p:spPr>
          <a:xfrm>
            <a:off x="568531" y="4549141"/>
            <a:ext cx="346918" cy="24623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2" name="Google Shape;996;p47">
            <a:extLst>
              <a:ext uri="{FF2B5EF4-FFF2-40B4-BE49-F238E27FC236}">
                <a16:creationId xmlns:a16="http://schemas.microsoft.com/office/drawing/2014/main" id="{5799E24B-F6DD-4343-A621-4813EA913D4B}"/>
              </a:ext>
            </a:extLst>
          </p:cNvPr>
          <p:cNvSpPr/>
          <p:nvPr/>
        </p:nvSpPr>
        <p:spPr>
          <a:xfrm>
            <a:off x="995903" y="4772777"/>
            <a:ext cx="209864" cy="435433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33" name="Google Shape;975;p47">
            <a:extLst>
              <a:ext uri="{FF2B5EF4-FFF2-40B4-BE49-F238E27FC236}">
                <a16:creationId xmlns:a16="http://schemas.microsoft.com/office/drawing/2014/main" id="{2C68F8ED-206A-7040-ADAC-725D40A209A9}"/>
              </a:ext>
            </a:extLst>
          </p:cNvPr>
          <p:cNvSpPr/>
          <p:nvPr/>
        </p:nvSpPr>
        <p:spPr>
          <a:xfrm>
            <a:off x="1534345" y="4782655"/>
            <a:ext cx="358495" cy="363181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7E5751-5601-3B4A-9158-BF38A2C6E9E7}"/>
              </a:ext>
            </a:extLst>
          </p:cNvPr>
          <p:cNvSpPr/>
          <p:nvPr/>
        </p:nvSpPr>
        <p:spPr>
          <a:xfrm>
            <a:off x="4410738" y="4851993"/>
            <a:ext cx="3097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>
                <a:solidFill>
                  <a:srgbClr val="3C78D8"/>
                </a:solidFill>
                <a:latin typeface="Sniglet"/>
                <a:sym typeface="Sniglet"/>
              </a:rPr>
              <a:t>17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65001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7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72" name="Google Shape;972;p47"/>
          <p:cNvSpPr txBox="1"/>
          <p:nvPr/>
        </p:nvSpPr>
        <p:spPr>
          <a:xfrm>
            <a:off x="293500" y="238546"/>
            <a:ext cx="4046593" cy="62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MERGE SORT</a:t>
            </a:r>
            <a:endParaRPr sz="3600" dirty="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74" name="Google Shape;974;p47"/>
          <p:cNvSpPr/>
          <p:nvPr/>
        </p:nvSpPr>
        <p:spPr>
          <a:xfrm>
            <a:off x="8575992" y="4098987"/>
            <a:ext cx="452428" cy="47669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9" name="Google Shape;979;p47"/>
          <p:cNvSpPr/>
          <p:nvPr/>
        </p:nvSpPr>
        <p:spPr>
          <a:xfrm>
            <a:off x="8001187" y="3815147"/>
            <a:ext cx="548700" cy="547615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984" name="Google Shape;984;p47"/>
          <p:cNvSpPr/>
          <p:nvPr/>
        </p:nvSpPr>
        <p:spPr>
          <a:xfrm>
            <a:off x="7456563" y="4751815"/>
            <a:ext cx="577348" cy="396615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9" name="Google Shape;989;p47"/>
          <p:cNvSpPr/>
          <p:nvPr/>
        </p:nvSpPr>
        <p:spPr>
          <a:xfrm>
            <a:off x="7411657" y="4301831"/>
            <a:ext cx="584622" cy="49610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2" name="Google Shape;992;p47"/>
          <p:cNvSpPr/>
          <p:nvPr/>
        </p:nvSpPr>
        <p:spPr>
          <a:xfrm>
            <a:off x="8301642" y="4650830"/>
            <a:ext cx="548700" cy="396615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3" name="Google Shape;993;p47"/>
          <p:cNvSpPr/>
          <p:nvPr/>
        </p:nvSpPr>
        <p:spPr>
          <a:xfrm>
            <a:off x="55275" y="344056"/>
            <a:ext cx="326285" cy="417280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5" name="Google Shape;995;p47"/>
          <p:cNvSpPr/>
          <p:nvPr/>
        </p:nvSpPr>
        <p:spPr>
          <a:xfrm>
            <a:off x="8624317" y="3580069"/>
            <a:ext cx="539786" cy="207450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9" name="Google Shape;999;p47"/>
          <p:cNvSpPr/>
          <p:nvPr/>
        </p:nvSpPr>
        <p:spPr>
          <a:xfrm>
            <a:off x="2749026" y="-53577"/>
            <a:ext cx="687752" cy="48274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45" name="Google Shape;983;p47">
            <a:extLst>
              <a:ext uri="{FF2B5EF4-FFF2-40B4-BE49-F238E27FC236}">
                <a16:creationId xmlns:a16="http://schemas.microsoft.com/office/drawing/2014/main" id="{BCABAD81-EA92-B54B-B81C-6F043849DFBA}"/>
              </a:ext>
            </a:extLst>
          </p:cNvPr>
          <p:cNvSpPr/>
          <p:nvPr/>
        </p:nvSpPr>
        <p:spPr>
          <a:xfrm>
            <a:off x="8643981" y="-75605"/>
            <a:ext cx="452429" cy="628301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" name="Google Shape;1000;p47">
            <a:extLst>
              <a:ext uri="{FF2B5EF4-FFF2-40B4-BE49-F238E27FC236}">
                <a16:creationId xmlns:a16="http://schemas.microsoft.com/office/drawing/2014/main" id="{CE752D32-2FDD-BE4A-80BA-D530095C5525}"/>
              </a:ext>
            </a:extLst>
          </p:cNvPr>
          <p:cNvSpPr/>
          <p:nvPr/>
        </p:nvSpPr>
        <p:spPr>
          <a:xfrm>
            <a:off x="8444195" y="539939"/>
            <a:ext cx="450015" cy="30082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50" name="Google Shape;984;p47">
            <a:extLst>
              <a:ext uri="{FF2B5EF4-FFF2-40B4-BE49-F238E27FC236}">
                <a16:creationId xmlns:a16="http://schemas.microsoft.com/office/drawing/2014/main" id="{FF7588D2-3426-9641-81BC-FC65FD80415C}"/>
              </a:ext>
            </a:extLst>
          </p:cNvPr>
          <p:cNvSpPr/>
          <p:nvPr/>
        </p:nvSpPr>
        <p:spPr>
          <a:xfrm>
            <a:off x="50367" y="4650829"/>
            <a:ext cx="577348" cy="396615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19" name="Google Shape;579;p19">
            <a:extLst>
              <a:ext uri="{FF2B5EF4-FFF2-40B4-BE49-F238E27FC236}">
                <a16:creationId xmlns:a16="http://schemas.microsoft.com/office/drawing/2014/main" id="{D6043D8A-6885-AA40-8413-0FB1EB7196B9}"/>
              </a:ext>
            </a:extLst>
          </p:cNvPr>
          <p:cNvSpPr txBox="1">
            <a:spLocks/>
          </p:cNvSpPr>
          <p:nvPr/>
        </p:nvSpPr>
        <p:spPr>
          <a:xfrm>
            <a:off x="197297" y="949434"/>
            <a:ext cx="3880077" cy="382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✘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✗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●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○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●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○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vi-VN" b="1" dirty="0"/>
              <a:t>Algorithms </a:t>
            </a:r>
            <a:r>
              <a:rPr lang="vi-VN" sz="1600" i="1" dirty="0"/>
              <a:t>Mergesort ( A[0..n - 1])</a:t>
            </a:r>
          </a:p>
          <a:p>
            <a:pPr marL="0" indent="0">
              <a:buFont typeface="Dosis"/>
              <a:buNone/>
            </a:pPr>
            <a:r>
              <a:rPr lang="vi-VN" sz="1400" dirty="0"/>
              <a:t>//Sort array A[0..n-1] by recursive mergesort</a:t>
            </a:r>
          </a:p>
          <a:p>
            <a:pPr marL="0" indent="0">
              <a:buFont typeface="Dosis"/>
              <a:buNone/>
            </a:pPr>
            <a:r>
              <a:rPr lang="vi-VN" sz="1400" dirty="0"/>
              <a:t>//Input: An array A[0..n-1] of orderable elements</a:t>
            </a:r>
          </a:p>
          <a:p>
            <a:pPr marL="0" indent="0">
              <a:buFont typeface="Dosis"/>
              <a:buNone/>
            </a:pPr>
            <a:r>
              <a:rPr lang="vi-VN" sz="1400" dirty="0"/>
              <a:t>// Output: Array A[0..n-1] sorted in nondecreasing order</a:t>
            </a:r>
          </a:p>
          <a:p>
            <a:pPr marL="0" indent="0">
              <a:buFont typeface="Dosis"/>
              <a:buNone/>
            </a:pPr>
            <a:r>
              <a:rPr lang="vi-VN" sz="1400" b="1" dirty="0"/>
              <a:t>if</a:t>
            </a:r>
            <a:r>
              <a:rPr lang="vi-VN" sz="1400" dirty="0"/>
              <a:t> n &gt; 1</a:t>
            </a:r>
          </a:p>
          <a:p>
            <a:pPr marL="0" indent="0">
              <a:buFont typeface="Dosis"/>
              <a:buNone/>
            </a:pPr>
            <a:r>
              <a:rPr lang="vi-VN" sz="1400" dirty="0"/>
              <a:t>        copy   A[0..(n/2) – 1]   to   B[0..(n/2) – 1]</a:t>
            </a:r>
          </a:p>
          <a:p>
            <a:pPr marL="0" indent="0">
              <a:buNone/>
            </a:pPr>
            <a:r>
              <a:rPr lang="vi-VN" sz="1400" dirty="0"/>
              <a:t>        copy   A[n/2) ..n -  1]   to   C[0..(n/2) – 1]</a:t>
            </a:r>
          </a:p>
          <a:p>
            <a:pPr marL="0" indent="0">
              <a:buNone/>
            </a:pPr>
            <a:r>
              <a:rPr lang="vi-VN" sz="1400" dirty="0"/>
              <a:t>        Mergesort ( B[0..(n/2) – 1] )</a:t>
            </a:r>
          </a:p>
          <a:p>
            <a:pPr marL="0" indent="0">
              <a:buNone/>
            </a:pPr>
            <a:r>
              <a:rPr lang="vi-VN" sz="1400" dirty="0"/>
              <a:t>        Mergesort ( C[0..(n/2) – 1] )</a:t>
            </a:r>
          </a:p>
          <a:p>
            <a:pPr marL="0" indent="0">
              <a:buNone/>
            </a:pPr>
            <a:r>
              <a:rPr lang="vi-VN" sz="1400" dirty="0"/>
              <a:t>        Merge ( B, C, A) // see below</a:t>
            </a:r>
          </a:p>
          <a:p>
            <a:pPr marL="0" indent="0">
              <a:buFont typeface="Dosis"/>
              <a:buNone/>
            </a:pPr>
            <a:endParaRPr lang="vi-VN" sz="1400" dirty="0"/>
          </a:p>
          <a:p>
            <a:pPr marL="0" indent="0">
              <a:buFont typeface="Dosis"/>
              <a:buNone/>
            </a:pPr>
            <a:endParaRPr lang="vi-VN" sz="1400" dirty="0">
              <a:sym typeface="Wingdings" pitchFamily="2" charset="2"/>
            </a:endParaRPr>
          </a:p>
          <a:p>
            <a:pPr marL="0" indent="0">
              <a:buFont typeface="Dosis"/>
              <a:buNone/>
            </a:pPr>
            <a:endParaRPr lang="vi-VN" sz="1400" dirty="0">
              <a:sym typeface="Wingdings" pitchFamily="2" charset="2"/>
            </a:endParaRPr>
          </a:p>
          <a:p>
            <a:pPr marL="0" indent="0">
              <a:buFont typeface="Dosis"/>
              <a:buNone/>
            </a:pPr>
            <a:endParaRPr lang="vi-VN" sz="1400" u="sng" dirty="0">
              <a:sym typeface="Wingdings" pitchFamily="2" charset="2"/>
            </a:endParaRPr>
          </a:p>
          <a:p>
            <a:pPr marL="0" indent="0">
              <a:buFont typeface="Dosis"/>
              <a:buNone/>
            </a:pPr>
            <a:endParaRPr lang="vi-V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7928B-F1D7-3847-8899-D561E6110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33" b="23178"/>
          <a:stretch/>
        </p:blipFill>
        <p:spPr>
          <a:xfrm>
            <a:off x="3934545" y="21946"/>
            <a:ext cx="4866324" cy="45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About our team </a:t>
            </a:r>
            <a:endParaRPr sz="3200" dirty="0"/>
          </a:p>
        </p:txBody>
      </p:sp>
      <p:sp>
        <p:nvSpPr>
          <p:cNvPr id="932" name="Google Shape;932;p4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34" name="Google Shape;934;p44"/>
          <p:cNvSpPr txBox="1"/>
          <p:nvPr/>
        </p:nvSpPr>
        <p:spPr>
          <a:xfrm>
            <a:off x="247294" y="3276446"/>
            <a:ext cx="261018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Lê</a:t>
            </a:r>
            <a:r>
              <a:rPr lang="en" dirty="0">
                <a:solidFill>
                  <a:schemeClr val="bg2"/>
                </a:solidFill>
                <a:latin typeface="Montserrat" pitchFamily="2" charset="77"/>
                <a:ea typeface="Dosis"/>
                <a:cs typeface="Cavolini" panose="03000502040302020204" pitchFamily="66" charset="0"/>
                <a:sym typeface="Dosis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Tấn</a:t>
            </a:r>
            <a:r>
              <a:rPr lang="en" dirty="0">
                <a:solidFill>
                  <a:schemeClr val="bg2"/>
                </a:solidFill>
                <a:latin typeface="Montserrat" pitchFamily="2" charset="77"/>
                <a:ea typeface="Dosis"/>
                <a:cs typeface="Cavolini" panose="03000502040302020204" pitchFamily="66" charset="0"/>
                <a:sym typeface="Dosis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Lộc</a:t>
            </a:r>
            <a:br>
              <a:rPr lang="en" dirty="0">
                <a:solidFill>
                  <a:schemeClr val="bg2"/>
                </a:solidFill>
                <a:latin typeface="Dosis"/>
                <a:ea typeface="Dosis"/>
                <a:cs typeface="Dosis"/>
                <a:sym typeface="Dosis"/>
              </a:rPr>
            </a:br>
            <a:endParaRPr dirty="0">
              <a:solidFill>
                <a:schemeClr val="bg2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 defTabSz="609402"/>
            <a:r>
              <a:rPr lang="en-US" altLang="zh-CN" dirty="0">
                <a:solidFill>
                  <a:schemeClr val="bg2"/>
                </a:solidFill>
                <a:latin typeface="Dosis" pitchFamily="2" charset="77"/>
                <a:ea typeface="微软雅黑" panose="020B0503020204020204" pitchFamily="34" charset="-122"/>
              </a:rPr>
              <a:t>20521546</a:t>
            </a:r>
            <a:endParaRPr lang="zh-CN" altLang="en-US" dirty="0">
              <a:solidFill>
                <a:schemeClr val="bg2"/>
              </a:solidFill>
              <a:latin typeface="Dosis" pitchFamily="2" charset="77"/>
              <a:ea typeface="微软雅黑" panose="020B0503020204020204" pitchFamily="34" charset="-122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36" name="Google Shape;936;p44"/>
          <p:cNvSpPr txBox="1"/>
          <p:nvPr/>
        </p:nvSpPr>
        <p:spPr>
          <a:xfrm>
            <a:off x="2676339" y="3276446"/>
            <a:ext cx="228357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Nguyễn</a:t>
            </a:r>
            <a:r>
              <a:rPr lang="en" sz="1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Hồng</a:t>
            </a:r>
            <a:r>
              <a:rPr lang="en" sz="1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Anh </a:t>
            </a:r>
            <a:r>
              <a:rPr lang="en" sz="1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Thư</a:t>
            </a:r>
            <a:br>
              <a:rPr lang="en" sz="1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vi-VN" dirty="0">
                <a:solidFill>
                  <a:schemeClr val="bg2"/>
                </a:solidFill>
                <a:latin typeface="Dosis"/>
                <a:ea typeface="Dosis"/>
                <a:cs typeface="Dosis"/>
                <a:sym typeface="Dosis"/>
              </a:rPr>
              <a:t>Leader</a:t>
            </a:r>
            <a:br>
              <a:rPr lang="en" sz="1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en" dirty="0">
                <a:solidFill>
                  <a:schemeClr val="bg2"/>
                </a:solidFill>
                <a:latin typeface="Dosis" pitchFamily="2" charset="77"/>
                <a:ea typeface="微软雅黑" panose="020B0503020204020204" pitchFamily="34" charset="-122"/>
                <a:sym typeface="Dosis"/>
              </a:rPr>
              <a:t>20520313</a:t>
            </a:r>
            <a:endParaRPr dirty="0">
              <a:solidFill>
                <a:schemeClr val="bg2"/>
              </a:solidFill>
              <a:latin typeface="Dosis" pitchFamily="2" charset="77"/>
              <a:ea typeface="微软雅黑" panose="020B0503020204020204" pitchFamily="34" charset="-122"/>
              <a:sym typeface="Dosis"/>
            </a:endParaRP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58E30AE-3AB5-F94C-A35A-C5EC42D70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2" y="1648704"/>
            <a:ext cx="1384947" cy="1384947"/>
          </a:xfrm>
          <a:prstGeom prst="ellipse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5CECD75-3C3A-0B4B-B3DC-B0AE4E5D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53" y="1631158"/>
            <a:ext cx="1384947" cy="1384947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9076E7-2772-0A48-89E8-AB2DF57872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29" y="1648704"/>
            <a:ext cx="1384947" cy="1384947"/>
          </a:xfrm>
          <a:prstGeom prst="ellipse">
            <a:avLst/>
          </a:prstGeom>
        </p:spPr>
      </p:pic>
      <p:sp>
        <p:nvSpPr>
          <p:cNvPr id="10" name="Google Shape;934;p44">
            <a:extLst>
              <a:ext uri="{FF2B5EF4-FFF2-40B4-BE49-F238E27FC236}">
                <a16:creationId xmlns:a16="http://schemas.microsoft.com/office/drawing/2014/main" id="{2027DB19-BAA9-0D49-9423-F66AD43D7577}"/>
              </a:ext>
            </a:extLst>
          </p:cNvPr>
          <p:cNvSpPr txBox="1"/>
          <p:nvPr/>
        </p:nvSpPr>
        <p:spPr>
          <a:xfrm>
            <a:off x="4733198" y="3276446"/>
            <a:ext cx="306360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Nguyễn</a:t>
            </a:r>
            <a:r>
              <a:rPr lang="en-US" sz="1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Đặng</a:t>
            </a:r>
            <a:r>
              <a:rPr lang="en-US" sz="1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Bảo</a:t>
            </a:r>
            <a:r>
              <a:rPr lang="en-US" sz="18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Ngọc</a:t>
            </a:r>
            <a:endParaRPr lang="en-US" sz="18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 defTabSz="609402"/>
            <a:r>
              <a:rPr lang="en-US" altLang="zh-CN" dirty="0">
                <a:solidFill>
                  <a:schemeClr val="bg2"/>
                </a:solidFill>
                <a:latin typeface="Dosis" pitchFamily="2" charset="77"/>
                <a:ea typeface="微软雅黑" panose="020B0503020204020204" pitchFamily="34" charset="-122"/>
              </a:rPr>
              <a:t>20521663</a:t>
            </a:r>
            <a:endParaRPr lang="zh-CN" altLang="en-US" dirty="0">
              <a:solidFill>
                <a:schemeClr val="bg2"/>
              </a:solidFill>
              <a:latin typeface="Dosis" pitchFamily="2" charset="77"/>
              <a:ea typeface="微软雅黑" panose="020B0503020204020204" pitchFamily="34" charset="-122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" grpId="0"/>
      <p:bldP spid="936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0" y="447675"/>
            <a:ext cx="4107777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3200" dirty="0">
                <a:latin typeface="Sniglet"/>
                <a:sym typeface="Sniglet"/>
              </a:rPr>
              <a:t>MERGE S    RT CODE</a:t>
            </a:r>
            <a:endParaRPr lang="en" sz="3200" b="1" dirty="0"/>
          </a:p>
        </p:txBody>
      </p:sp>
      <p:sp>
        <p:nvSpPr>
          <p:cNvPr id="6" name="Google Shape;1034;p48">
            <a:extLst>
              <a:ext uri="{FF2B5EF4-FFF2-40B4-BE49-F238E27FC236}">
                <a16:creationId xmlns:a16="http://schemas.microsoft.com/office/drawing/2014/main" id="{990500A0-AA32-B740-80A3-10C4BFA9C7DD}"/>
              </a:ext>
            </a:extLst>
          </p:cNvPr>
          <p:cNvSpPr/>
          <p:nvPr/>
        </p:nvSpPr>
        <p:spPr>
          <a:xfrm>
            <a:off x="2129130" y="568714"/>
            <a:ext cx="370891" cy="381972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pattFill prst="pct90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D9EEB"/>
                </a:solidFill>
              </a:rPr>
              <a:t>     </a:t>
            </a:r>
            <a:endParaRPr dirty="0">
              <a:solidFill>
                <a:srgbClr val="6D9EE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1E2DB5-30F3-974C-9DBE-7424100C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78" y="1181100"/>
            <a:ext cx="4114800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37427-E8EE-FF4B-A2B2-27DE89670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1" y="183797"/>
            <a:ext cx="4279971" cy="38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98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03;p22">
            <a:extLst>
              <a:ext uri="{FF2B5EF4-FFF2-40B4-BE49-F238E27FC236}">
                <a16:creationId xmlns:a16="http://schemas.microsoft.com/office/drawing/2014/main" id="{4E06EA8C-85CD-7E4B-A4D1-7A5306A1206A}"/>
              </a:ext>
            </a:extLst>
          </p:cNvPr>
          <p:cNvSpPr txBox="1">
            <a:spLocks/>
          </p:cNvSpPr>
          <p:nvPr/>
        </p:nvSpPr>
        <p:spPr>
          <a:xfrm>
            <a:off x="3485661" y="932503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1" name="Google Shape;603;p22">
            <a:extLst>
              <a:ext uri="{FF2B5EF4-FFF2-40B4-BE49-F238E27FC236}">
                <a16:creationId xmlns:a16="http://schemas.microsoft.com/office/drawing/2014/main" id="{B99E06CF-169E-214A-89C1-528776909560}"/>
              </a:ext>
            </a:extLst>
          </p:cNvPr>
          <p:cNvSpPr txBox="1">
            <a:spLocks/>
          </p:cNvSpPr>
          <p:nvPr/>
        </p:nvSpPr>
        <p:spPr>
          <a:xfrm>
            <a:off x="4338421" y="932503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12</a:t>
            </a:r>
          </a:p>
        </p:txBody>
      </p:sp>
      <p:sp>
        <p:nvSpPr>
          <p:cNvPr id="12" name="Google Shape;603;p22">
            <a:extLst>
              <a:ext uri="{FF2B5EF4-FFF2-40B4-BE49-F238E27FC236}">
                <a16:creationId xmlns:a16="http://schemas.microsoft.com/office/drawing/2014/main" id="{3C94FBD9-9894-1D4B-90F7-188E5E307FA7}"/>
              </a:ext>
            </a:extLst>
          </p:cNvPr>
          <p:cNvSpPr txBox="1">
            <a:spLocks/>
          </p:cNvSpPr>
          <p:nvPr/>
        </p:nvSpPr>
        <p:spPr>
          <a:xfrm>
            <a:off x="4759935" y="932503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16</a:t>
            </a:r>
          </a:p>
        </p:txBody>
      </p:sp>
      <p:sp>
        <p:nvSpPr>
          <p:cNvPr id="13" name="Google Shape;603;p22">
            <a:extLst>
              <a:ext uri="{FF2B5EF4-FFF2-40B4-BE49-F238E27FC236}">
                <a16:creationId xmlns:a16="http://schemas.microsoft.com/office/drawing/2014/main" id="{67FE393A-2495-3A4D-87BA-AD613542D419}"/>
              </a:ext>
            </a:extLst>
          </p:cNvPr>
          <p:cNvSpPr txBox="1">
            <a:spLocks/>
          </p:cNvSpPr>
          <p:nvPr/>
        </p:nvSpPr>
        <p:spPr>
          <a:xfrm>
            <a:off x="5177789" y="932503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23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4" name="Google Shape;603;p22">
            <a:extLst>
              <a:ext uri="{FF2B5EF4-FFF2-40B4-BE49-F238E27FC236}">
                <a16:creationId xmlns:a16="http://schemas.microsoft.com/office/drawing/2014/main" id="{DED532F3-3CD2-6646-8D7D-03546E908571}"/>
              </a:ext>
            </a:extLst>
          </p:cNvPr>
          <p:cNvSpPr txBox="1">
            <a:spLocks/>
          </p:cNvSpPr>
          <p:nvPr/>
        </p:nvSpPr>
        <p:spPr>
          <a:xfrm>
            <a:off x="5606207" y="93250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5" name="Google Shape;603;p22">
            <a:extLst>
              <a:ext uri="{FF2B5EF4-FFF2-40B4-BE49-F238E27FC236}">
                <a16:creationId xmlns:a16="http://schemas.microsoft.com/office/drawing/2014/main" id="{1DC1B748-7C4C-6A43-8C5F-17312230B405}"/>
              </a:ext>
            </a:extLst>
          </p:cNvPr>
          <p:cNvSpPr txBox="1">
            <a:spLocks/>
          </p:cNvSpPr>
          <p:nvPr/>
        </p:nvSpPr>
        <p:spPr>
          <a:xfrm>
            <a:off x="6031667" y="92757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56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6" name="Google Shape;603;p22">
            <a:extLst>
              <a:ext uri="{FF2B5EF4-FFF2-40B4-BE49-F238E27FC236}">
                <a16:creationId xmlns:a16="http://schemas.microsoft.com/office/drawing/2014/main" id="{BA74AE04-7DB6-BE46-8A54-1E4EBACBE366}"/>
              </a:ext>
            </a:extLst>
          </p:cNvPr>
          <p:cNvSpPr txBox="1">
            <a:spLocks/>
          </p:cNvSpPr>
          <p:nvPr/>
        </p:nvSpPr>
        <p:spPr>
          <a:xfrm>
            <a:off x="6461980" y="92297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72</a:t>
            </a:r>
            <a:endParaRPr lang="en-US" sz="1600" baseline="-25000" dirty="0">
              <a:solidFill>
                <a:srgbClr val="FFFFFF"/>
              </a:solidFill>
            </a:endParaRPr>
          </a:p>
        </p:txBody>
      </p:sp>
      <p:sp>
        <p:nvSpPr>
          <p:cNvPr id="17" name="Google Shape;603;p22">
            <a:extLst>
              <a:ext uri="{FF2B5EF4-FFF2-40B4-BE49-F238E27FC236}">
                <a16:creationId xmlns:a16="http://schemas.microsoft.com/office/drawing/2014/main" id="{E3E88B53-0901-3C4E-90DE-E012274FBEA1}"/>
              </a:ext>
            </a:extLst>
          </p:cNvPr>
          <p:cNvSpPr txBox="1">
            <a:spLocks/>
          </p:cNvSpPr>
          <p:nvPr/>
        </p:nvSpPr>
        <p:spPr>
          <a:xfrm>
            <a:off x="6891047" y="93250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31FC7-035D-0946-AF31-2FB1C96FF760}"/>
              </a:ext>
            </a:extLst>
          </p:cNvPr>
          <p:cNvSpPr/>
          <p:nvPr/>
        </p:nvSpPr>
        <p:spPr>
          <a:xfrm flipV="1">
            <a:off x="4773552" y="1857781"/>
            <a:ext cx="404316" cy="374183"/>
          </a:xfrm>
          <a:prstGeom prst="rect">
            <a:avLst/>
          </a:prstGeom>
          <a:noFill/>
          <a:ln w="38100" cap="flat" cmpd="sng" algn="ctr">
            <a:solidFill>
              <a:srgbClr val="F3152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9" name="Google Shape;603;p22">
            <a:extLst>
              <a:ext uri="{FF2B5EF4-FFF2-40B4-BE49-F238E27FC236}">
                <a16:creationId xmlns:a16="http://schemas.microsoft.com/office/drawing/2014/main" id="{DC02F4C4-059B-2D4F-8A5C-93DCF084B3CC}"/>
              </a:ext>
            </a:extLst>
          </p:cNvPr>
          <p:cNvSpPr txBox="1">
            <a:spLocks/>
          </p:cNvSpPr>
          <p:nvPr/>
        </p:nvSpPr>
        <p:spPr>
          <a:xfrm>
            <a:off x="3499972" y="186257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30" name="Google Shape;603;p22">
            <a:extLst>
              <a:ext uri="{FF2B5EF4-FFF2-40B4-BE49-F238E27FC236}">
                <a16:creationId xmlns:a16="http://schemas.microsoft.com/office/drawing/2014/main" id="{139CEAEB-2DD6-ED40-AF58-24CC1D526A97}"/>
              </a:ext>
            </a:extLst>
          </p:cNvPr>
          <p:cNvSpPr txBox="1">
            <a:spLocks/>
          </p:cNvSpPr>
          <p:nvPr/>
        </p:nvSpPr>
        <p:spPr>
          <a:xfrm>
            <a:off x="6907768" y="187010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91</a:t>
            </a:r>
          </a:p>
        </p:txBody>
      </p:sp>
      <p:sp>
        <p:nvSpPr>
          <p:cNvPr id="32" name="Google Shape;603;p22">
            <a:extLst>
              <a:ext uri="{FF2B5EF4-FFF2-40B4-BE49-F238E27FC236}">
                <a16:creationId xmlns:a16="http://schemas.microsoft.com/office/drawing/2014/main" id="{D6CCC5B0-34DD-1241-A56F-7B8DAA306B6F}"/>
              </a:ext>
            </a:extLst>
          </p:cNvPr>
          <p:cNvSpPr txBox="1">
            <a:spLocks/>
          </p:cNvSpPr>
          <p:nvPr/>
        </p:nvSpPr>
        <p:spPr>
          <a:xfrm>
            <a:off x="3920887" y="1857782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34" name="Google Shape;603;p22">
            <a:extLst>
              <a:ext uri="{FF2B5EF4-FFF2-40B4-BE49-F238E27FC236}">
                <a16:creationId xmlns:a16="http://schemas.microsoft.com/office/drawing/2014/main" id="{274C681F-D057-6D42-9C05-C74B0674A849}"/>
              </a:ext>
            </a:extLst>
          </p:cNvPr>
          <p:cNvSpPr txBox="1">
            <a:spLocks/>
          </p:cNvSpPr>
          <p:nvPr/>
        </p:nvSpPr>
        <p:spPr>
          <a:xfrm>
            <a:off x="4790238" y="1868879"/>
            <a:ext cx="367718" cy="361616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16</a:t>
            </a:r>
          </a:p>
        </p:txBody>
      </p:sp>
      <p:sp>
        <p:nvSpPr>
          <p:cNvPr id="35" name="Google Shape;603;p22">
            <a:extLst>
              <a:ext uri="{FF2B5EF4-FFF2-40B4-BE49-F238E27FC236}">
                <a16:creationId xmlns:a16="http://schemas.microsoft.com/office/drawing/2014/main" id="{3F16072C-A2F6-5644-992A-7B8D0E6ED90B}"/>
              </a:ext>
            </a:extLst>
          </p:cNvPr>
          <p:cNvSpPr txBox="1">
            <a:spLocks/>
          </p:cNvSpPr>
          <p:nvPr/>
        </p:nvSpPr>
        <p:spPr>
          <a:xfrm>
            <a:off x="5194554" y="186035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23</a:t>
            </a:r>
          </a:p>
        </p:txBody>
      </p:sp>
      <p:sp>
        <p:nvSpPr>
          <p:cNvPr id="36" name="Google Shape;603;p22">
            <a:extLst>
              <a:ext uri="{FF2B5EF4-FFF2-40B4-BE49-F238E27FC236}">
                <a16:creationId xmlns:a16="http://schemas.microsoft.com/office/drawing/2014/main" id="{DFEF7FE2-DAC8-754E-BC3C-84E6211D9DAE}"/>
              </a:ext>
            </a:extLst>
          </p:cNvPr>
          <p:cNvSpPr txBox="1">
            <a:spLocks/>
          </p:cNvSpPr>
          <p:nvPr/>
        </p:nvSpPr>
        <p:spPr>
          <a:xfrm>
            <a:off x="5621522" y="186035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</a:p>
        </p:txBody>
      </p:sp>
      <p:sp>
        <p:nvSpPr>
          <p:cNvPr id="37" name="Google Shape;603;p22">
            <a:extLst>
              <a:ext uri="{FF2B5EF4-FFF2-40B4-BE49-F238E27FC236}">
                <a16:creationId xmlns:a16="http://schemas.microsoft.com/office/drawing/2014/main" id="{F84B14E8-FCCF-B647-82F6-61B92D5993A6}"/>
              </a:ext>
            </a:extLst>
          </p:cNvPr>
          <p:cNvSpPr txBox="1">
            <a:spLocks/>
          </p:cNvSpPr>
          <p:nvPr/>
        </p:nvSpPr>
        <p:spPr>
          <a:xfrm>
            <a:off x="5177789" y="2907056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23</a:t>
            </a:r>
          </a:p>
        </p:txBody>
      </p:sp>
      <p:sp>
        <p:nvSpPr>
          <p:cNvPr id="63" name="Google Shape;603;p22">
            <a:extLst>
              <a:ext uri="{FF2B5EF4-FFF2-40B4-BE49-F238E27FC236}">
                <a16:creationId xmlns:a16="http://schemas.microsoft.com/office/drawing/2014/main" id="{75197EA3-D87B-3449-81B6-9F3F4CA8CF93}"/>
              </a:ext>
            </a:extLst>
          </p:cNvPr>
          <p:cNvSpPr txBox="1">
            <a:spLocks/>
          </p:cNvSpPr>
          <p:nvPr/>
        </p:nvSpPr>
        <p:spPr>
          <a:xfrm>
            <a:off x="4341820" y="2907059"/>
            <a:ext cx="417960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7CD454-A484-BA46-8E91-1C9EB4ADEBF0}"/>
              </a:ext>
            </a:extLst>
          </p:cNvPr>
          <p:cNvSpPr/>
          <p:nvPr/>
        </p:nvSpPr>
        <p:spPr>
          <a:xfrm>
            <a:off x="5152062" y="3834909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5" name="Google Shape;603;p22">
            <a:extLst>
              <a:ext uri="{FF2B5EF4-FFF2-40B4-BE49-F238E27FC236}">
                <a16:creationId xmlns:a16="http://schemas.microsoft.com/office/drawing/2014/main" id="{19986B08-EC63-0845-AAB4-3F99EB7A23B8}"/>
              </a:ext>
            </a:extLst>
          </p:cNvPr>
          <p:cNvSpPr txBox="1">
            <a:spLocks/>
          </p:cNvSpPr>
          <p:nvPr/>
        </p:nvSpPr>
        <p:spPr>
          <a:xfrm>
            <a:off x="3505592" y="2904484"/>
            <a:ext cx="424758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6" name="Google Shape;603;p22">
            <a:extLst>
              <a:ext uri="{FF2B5EF4-FFF2-40B4-BE49-F238E27FC236}">
                <a16:creationId xmlns:a16="http://schemas.microsoft.com/office/drawing/2014/main" id="{FB9097C9-050C-684A-8A45-B6B7C21A1403}"/>
              </a:ext>
            </a:extLst>
          </p:cNvPr>
          <p:cNvSpPr txBox="1">
            <a:spLocks/>
          </p:cNvSpPr>
          <p:nvPr/>
        </p:nvSpPr>
        <p:spPr>
          <a:xfrm>
            <a:off x="3083170" y="2901651"/>
            <a:ext cx="424758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67" name="Google Shape;603;p22">
            <a:extLst>
              <a:ext uri="{FF2B5EF4-FFF2-40B4-BE49-F238E27FC236}">
                <a16:creationId xmlns:a16="http://schemas.microsoft.com/office/drawing/2014/main" id="{ADEF323A-4775-0A41-A92F-6E4511BADADE}"/>
              </a:ext>
            </a:extLst>
          </p:cNvPr>
          <p:cNvSpPr txBox="1">
            <a:spLocks/>
          </p:cNvSpPr>
          <p:nvPr/>
        </p:nvSpPr>
        <p:spPr>
          <a:xfrm>
            <a:off x="6427565" y="290165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72</a:t>
            </a:r>
          </a:p>
        </p:txBody>
      </p:sp>
      <p:sp>
        <p:nvSpPr>
          <p:cNvPr id="68" name="Google Shape;603;p22">
            <a:extLst>
              <a:ext uri="{FF2B5EF4-FFF2-40B4-BE49-F238E27FC236}">
                <a16:creationId xmlns:a16="http://schemas.microsoft.com/office/drawing/2014/main" id="{68650113-719C-334B-945D-AD0F369CC6E2}"/>
              </a:ext>
            </a:extLst>
          </p:cNvPr>
          <p:cNvSpPr txBox="1">
            <a:spLocks/>
          </p:cNvSpPr>
          <p:nvPr/>
        </p:nvSpPr>
        <p:spPr>
          <a:xfrm>
            <a:off x="4753031" y="2907058"/>
            <a:ext cx="424758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16</a:t>
            </a:r>
          </a:p>
        </p:txBody>
      </p:sp>
      <p:sp>
        <p:nvSpPr>
          <p:cNvPr id="69" name="Google Shape;603;p22">
            <a:extLst>
              <a:ext uri="{FF2B5EF4-FFF2-40B4-BE49-F238E27FC236}">
                <a16:creationId xmlns:a16="http://schemas.microsoft.com/office/drawing/2014/main" id="{ACACAB11-D8C7-D94F-8030-BFED45B51842}"/>
              </a:ext>
            </a:extLst>
          </p:cNvPr>
          <p:cNvSpPr txBox="1">
            <a:spLocks/>
          </p:cNvSpPr>
          <p:nvPr/>
        </p:nvSpPr>
        <p:spPr>
          <a:xfrm>
            <a:off x="5602547" y="290448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</a:p>
        </p:txBody>
      </p:sp>
      <p:sp>
        <p:nvSpPr>
          <p:cNvPr id="70" name="Google Shape;603;p22">
            <a:extLst>
              <a:ext uri="{FF2B5EF4-FFF2-40B4-BE49-F238E27FC236}">
                <a16:creationId xmlns:a16="http://schemas.microsoft.com/office/drawing/2014/main" id="{941F62CE-766D-AA4D-8FB1-7C2303A97DD2}"/>
              </a:ext>
            </a:extLst>
          </p:cNvPr>
          <p:cNvSpPr txBox="1">
            <a:spLocks/>
          </p:cNvSpPr>
          <p:nvPr/>
        </p:nvSpPr>
        <p:spPr>
          <a:xfrm>
            <a:off x="6015056" y="290448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56</a:t>
            </a:r>
          </a:p>
        </p:txBody>
      </p:sp>
      <p:sp>
        <p:nvSpPr>
          <p:cNvPr id="71" name="Google Shape;603;p22">
            <a:extLst>
              <a:ext uri="{FF2B5EF4-FFF2-40B4-BE49-F238E27FC236}">
                <a16:creationId xmlns:a16="http://schemas.microsoft.com/office/drawing/2014/main" id="{7BB63A74-5BAB-7844-A947-14A66B821775}"/>
              </a:ext>
            </a:extLst>
          </p:cNvPr>
          <p:cNvSpPr txBox="1">
            <a:spLocks/>
          </p:cNvSpPr>
          <p:nvPr/>
        </p:nvSpPr>
        <p:spPr>
          <a:xfrm>
            <a:off x="6052778" y="1865241"/>
            <a:ext cx="424758" cy="369332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56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27BC670-D9DF-4F44-A1CA-9ACA4FE49F7B}"/>
              </a:ext>
            </a:extLst>
          </p:cNvPr>
          <p:cNvSpPr/>
          <p:nvPr/>
        </p:nvSpPr>
        <p:spPr>
          <a:xfrm>
            <a:off x="6031667" y="2909079"/>
            <a:ext cx="417960" cy="378661"/>
          </a:xfrm>
          <a:prstGeom prst="rect">
            <a:avLst/>
          </a:prstGeom>
          <a:noFill/>
          <a:ln w="38100" cap="flat" cmpd="sng" algn="ctr">
            <a:solidFill>
              <a:srgbClr val="E6C52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5" name="Google Shape;603;p22">
            <a:extLst>
              <a:ext uri="{FF2B5EF4-FFF2-40B4-BE49-F238E27FC236}">
                <a16:creationId xmlns:a16="http://schemas.microsoft.com/office/drawing/2014/main" id="{0EBAAB5F-00CD-1C47-90BE-4863475E4B05}"/>
              </a:ext>
            </a:extLst>
          </p:cNvPr>
          <p:cNvSpPr txBox="1">
            <a:spLocks/>
          </p:cNvSpPr>
          <p:nvPr/>
        </p:nvSpPr>
        <p:spPr>
          <a:xfrm>
            <a:off x="3492565" y="3826930"/>
            <a:ext cx="424758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97" name="Google Shape;603;p22">
            <a:extLst>
              <a:ext uri="{FF2B5EF4-FFF2-40B4-BE49-F238E27FC236}">
                <a16:creationId xmlns:a16="http://schemas.microsoft.com/office/drawing/2014/main" id="{AE5E134C-06ED-3140-BD23-9A2F66C7C933}"/>
              </a:ext>
            </a:extLst>
          </p:cNvPr>
          <p:cNvSpPr txBox="1">
            <a:spLocks/>
          </p:cNvSpPr>
          <p:nvPr/>
        </p:nvSpPr>
        <p:spPr>
          <a:xfrm>
            <a:off x="3083170" y="3831483"/>
            <a:ext cx="424758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00" name="Google Shape;603;p22">
            <a:extLst>
              <a:ext uri="{FF2B5EF4-FFF2-40B4-BE49-F238E27FC236}">
                <a16:creationId xmlns:a16="http://schemas.microsoft.com/office/drawing/2014/main" id="{F64926DD-B03C-7144-BEDB-551FF06A4917}"/>
              </a:ext>
            </a:extLst>
          </p:cNvPr>
          <p:cNvSpPr txBox="1">
            <a:spLocks/>
          </p:cNvSpPr>
          <p:nvPr/>
        </p:nvSpPr>
        <p:spPr>
          <a:xfrm>
            <a:off x="5994780" y="3825718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56</a:t>
            </a:r>
          </a:p>
        </p:txBody>
      </p:sp>
      <p:sp>
        <p:nvSpPr>
          <p:cNvPr id="101" name="Google Shape;603;p22">
            <a:extLst>
              <a:ext uri="{FF2B5EF4-FFF2-40B4-BE49-F238E27FC236}">
                <a16:creationId xmlns:a16="http://schemas.microsoft.com/office/drawing/2014/main" id="{2F15FF06-FBEE-CD45-A24A-65C5F30164D7}"/>
              </a:ext>
            </a:extLst>
          </p:cNvPr>
          <p:cNvSpPr txBox="1">
            <a:spLocks/>
          </p:cNvSpPr>
          <p:nvPr/>
        </p:nvSpPr>
        <p:spPr>
          <a:xfrm>
            <a:off x="3916803" y="2907056"/>
            <a:ext cx="424758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6BCAEA14-78B3-1148-967C-0DC71FD4D820}"/>
              </a:ext>
            </a:extLst>
          </p:cNvPr>
          <p:cNvSpPr txBox="1"/>
          <p:nvPr/>
        </p:nvSpPr>
        <p:spPr>
          <a:xfrm>
            <a:off x="3235739" y="108896"/>
            <a:ext cx="2672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niglet"/>
                <a:sym typeface="Sniglet"/>
              </a:rPr>
              <a:t>BINARY SEARCH</a:t>
            </a:r>
            <a:endParaRPr lang="en-VN" sz="2800" dirty="0">
              <a:solidFill>
                <a:schemeClr val="accent1"/>
              </a:solidFill>
            </a:endParaRPr>
          </a:p>
        </p:txBody>
      </p:sp>
      <p:sp>
        <p:nvSpPr>
          <p:cNvPr id="72" name="Google Shape;603;p22">
            <a:extLst>
              <a:ext uri="{FF2B5EF4-FFF2-40B4-BE49-F238E27FC236}">
                <a16:creationId xmlns:a16="http://schemas.microsoft.com/office/drawing/2014/main" id="{DA6751B5-527C-414C-B142-6223953B73C6}"/>
              </a:ext>
            </a:extLst>
          </p:cNvPr>
          <p:cNvSpPr txBox="1">
            <a:spLocks/>
          </p:cNvSpPr>
          <p:nvPr/>
        </p:nvSpPr>
        <p:spPr>
          <a:xfrm>
            <a:off x="3067807" y="93250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6EF384-26AF-134F-BDEC-B21BE0D4E8D9}"/>
              </a:ext>
            </a:extLst>
          </p:cNvPr>
          <p:cNvSpPr/>
          <p:nvPr/>
        </p:nvSpPr>
        <p:spPr>
          <a:xfrm>
            <a:off x="1515869" y="967942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Search 23</a:t>
            </a:r>
          </a:p>
        </p:txBody>
      </p:sp>
      <p:sp>
        <p:nvSpPr>
          <p:cNvPr id="73" name="Google Shape;603;p22">
            <a:extLst>
              <a:ext uri="{FF2B5EF4-FFF2-40B4-BE49-F238E27FC236}">
                <a16:creationId xmlns:a16="http://schemas.microsoft.com/office/drawing/2014/main" id="{8C98F291-B47A-674F-BF9E-E9CACCF1D328}"/>
              </a:ext>
            </a:extLst>
          </p:cNvPr>
          <p:cNvSpPr txBox="1">
            <a:spLocks/>
          </p:cNvSpPr>
          <p:nvPr/>
        </p:nvSpPr>
        <p:spPr>
          <a:xfrm>
            <a:off x="3071675" y="187010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FF3F3-2462-524A-9011-D91A0A939A5A}"/>
              </a:ext>
            </a:extLst>
          </p:cNvPr>
          <p:cNvSpPr/>
          <p:nvPr/>
        </p:nvSpPr>
        <p:spPr>
          <a:xfrm>
            <a:off x="1400457" y="1759421"/>
            <a:ext cx="1146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23 &gt; 16</a:t>
            </a:r>
          </a:p>
          <a:p>
            <a:pPr lvl="0" algn="ctr"/>
            <a:r>
              <a:rPr lang="en-US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Take  2</a:t>
            </a:r>
            <a:r>
              <a:rPr lang="en-US" b="1" baseline="300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nd</a:t>
            </a:r>
            <a:r>
              <a:rPr lang="en-US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half</a:t>
            </a:r>
          </a:p>
        </p:txBody>
      </p:sp>
      <p:sp>
        <p:nvSpPr>
          <p:cNvPr id="75" name="Google Shape;603;p22">
            <a:extLst>
              <a:ext uri="{FF2B5EF4-FFF2-40B4-BE49-F238E27FC236}">
                <a16:creationId xmlns:a16="http://schemas.microsoft.com/office/drawing/2014/main" id="{55A0065E-1899-D44A-ACF4-976F5D35F4B2}"/>
              </a:ext>
            </a:extLst>
          </p:cNvPr>
          <p:cNvSpPr txBox="1">
            <a:spLocks/>
          </p:cNvSpPr>
          <p:nvPr/>
        </p:nvSpPr>
        <p:spPr>
          <a:xfrm>
            <a:off x="6853621" y="2901651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91</a:t>
            </a:r>
          </a:p>
        </p:txBody>
      </p:sp>
      <p:sp>
        <p:nvSpPr>
          <p:cNvPr id="76" name="Google Shape;603;p22">
            <a:extLst>
              <a:ext uri="{FF2B5EF4-FFF2-40B4-BE49-F238E27FC236}">
                <a16:creationId xmlns:a16="http://schemas.microsoft.com/office/drawing/2014/main" id="{E696AC52-8376-484A-81A7-C1355DB5098F}"/>
              </a:ext>
            </a:extLst>
          </p:cNvPr>
          <p:cNvSpPr txBox="1">
            <a:spLocks/>
          </p:cNvSpPr>
          <p:nvPr/>
        </p:nvSpPr>
        <p:spPr>
          <a:xfrm>
            <a:off x="3901960" y="3826929"/>
            <a:ext cx="424758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77" name="Google Shape;603;p22">
            <a:extLst>
              <a:ext uri="{FF2B5EF4-FFF2-40B4-BE49-F238E27FC236}">
                <a16:creationId xmlns:a16="http://schemas.microsoft.com/office/drawing/2014/main" id="{93477361-BEEC-EB49-9B83-AAB236930F9E}"/>
              </a:ext>
            </a:extLst>
          </p:cNvPr>
          <p:cNvSpPr txBox="1">
            <a:spLocks/>
          </p:cNvSpPr>
          <p:nvPr/>
        </p:nvSpPr>
        <p:spPr>
          <a:xfrm>
            <a:off x="4321805" y="3826928"/>
            <a:ext cx="424758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12</a:t>
            </a:r>
          </a:p>
        </p:txBody>
      </p:sp>
      <p:sp>
        <p:nvSpPr>
          <p:cNvPr id="78" name="Google Shape;603;p22">
            <a:extLst>
              <a:ext uri="{FF2B5EF4-FFF2-40B4-BE49-F238E27FC236}">
                <a16:creationId xmlns:a16="http://schemas.microsoft.com/office/drawing/2014/main" id="{8EA8E27A-8192-A445-9247-7680E989200B}"/>
              </a:ext>
            </a:extLst>
          </p:cNvPr>
          <p:cNvSpPr txBox="1">
            <a:spLocks/>
          </p:cNvSpPr>
          <p:nvPr/>
        </p:nvSpPr>
        <p:spPr>
          <a:xfrm>
            <a:off x="4752500" y="3826928"/>
            <a:ext cx="424758" cy="378661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16</a:t>
            </a:r>
          </a:p>
        </p:txBody>
      </p:sp>
      <p:sp>
        <p:nvSpPr>
          <p:cNvPr id="79" name="Google Shape;603;p22">
            <a:extLst>
              <a:ext uri="{FF2B5EF4-FFF2-40B4-BE49-F238E27FC236}">
                <a16:creationId xmlns:a16="http://schemas.microsoft.com/office/drawing/2014/main" id="{96718680-367F-1E48-83F4-2F200DFE98D6}"/>
              </a:ext>
            </a:extLst>
          </p:cNvPr>
          <p:cNvSpPr txBox="1">
            <a:spLocks/>
          </p:cNvSpPr>
          <p:nvPr/>
        </p:nvSpPr>
        <p:spPr>
          <a:xfrm>
            <a:off x="5166408" y="3826928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23</a:t>
            </a:r>
          </a:p>
        </p:txBody>
      </p:sp>
      <p:sp>
        <p:nvSpPr>
          <p:cNvPr id="80" name="Google Shape;603;p22">
            <a:extLst>
              <a:ext uri="{FF2B5EF4-FFF2-40B4-BE49-F238E27FC236}">
                <a16:creationId xmlns:a16="http://schemas.microsoft.com/office/drawing/2014/main" id="{18E6DFC7-7E62-7644-90DC-47641769640E}"/>
              </a:ext>
            </a:extLst>
          </p:cNvPr>
          <p:cNvSpPr txBox="1">
            <a:spLocks/>
          </p:cNvSpPr>
          <p:nvPr/>
        </p:nvSpPr>
        <p:spPr>
          <a:xfrm>
            <a:off x="5590298" y="3834909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38</a:t>
            </a:r>
          </a:p>
        </p:txBody>
      </p:sp>
      <p:sp>
        <p:nvSpPr>
          <p:cNvPr id="81" name="Google Shape;603;p22">
            <a:extLst>
              <a:ext uri="{FF2B5EF4-FFF2-40B4-BE49-F238E27FC236}">
                <a16:creationId xmlns:a16="http://schemas.microsoft.com/office/drawing/2014/main" id="{4BF2FEEA-663C-1E46-AF8F-F553EA810854}"/>
              </a:ext>
            </a:extLst>
          </p:cNvPr>
          <p:cNvSpPr txBox="1">
            <a:spLocks/>
          </p:cNvSpPr>
          <p:nvPr/>
        </p:nvSpPr>
        <p:spPr>
          <a:xfrm>
            <a:off x="6407820" y="3825718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72</a:t>
            </a:r>
          </a:p>
        </p:txBody>
      </p:sp>
      <p:sp>
        <p:nvSpPr>
          <p:cNvPr id="82" name="Google Shape;603;p22">
            <a:extLst>
              <a:ext uri="{FF2B5EF4-FFF2-40B4-BE49-F238E27FC236}">
                <a16:creationId xmlns:a16="http://schemas.microsoft.com/office/drawing/2014/main" id="{91D6FF46-1AA8-7E46-ACD0-2E53AEC8F657}"/>
              </a:ext>
            </a:extLst>
          </p:cNvPr>
          <p:cNvSpPr txBox="1">
            <a:spLocks/>
          </p:cNvSpPr>
          <p:nvPr/>
        </p:nvSpPr>
        <p:spPr>
          <a:xfrm>
            <a:off x="6837116" y="3825718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91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3C0C9-EF10-9A4C-9B0D-ABD2CAF10C7B}"/>
              </a:ext>
            </a:extLst>
          </p:cNvPr>
          <p:cNvSpPr/>
          <p:nvPr/>
        </p:nvSpPr>
        <p:spPr>
          <a:xfrm>
            <a:off x="1095094" y="2836799"/>
            <a:ext cx="174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23 &lt; 56</a:t>
            </a:r>
          </a:p>
          <a:p>
            <a:pPr lvl="0" algn="ctr"/>
            <a:r>
              <a:rPr lang="en-US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Take  1</a:t>
            </a:r>
            <a:r>
              <a:rPr lang="en-US" b="1" baseline="30000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st</a:t>
            </a:r>
            <a:r>
              <a:rPr lang="en-US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half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D4FCA5-249C-F24D-8F92-80CB6100C760}"/>
              </a:ext>
            </a:extLst>
          </p:cNvPr>
          <p:cNvSpPr/>
          <p:nvPr/>
        </p:nvSpPr>
        <p:spPr>
          <a:xfrm>
            <a:off x="1105261" y="3753438"/>
            <a:ext cx="174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Found 23,</a:t>
            </a:r>
          </a:p>
          <a:p>
            <a:pPr lvl="0" algn="ctr"/>
            <a:r>
              <a:rPr lang="en-US" b="1" dirty="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Return 5</a:t>
            </a:r>
          </a:p>
        </p:txBody>
      </p:sp>
      <p:sp>
        <p:nvSpPr>
          <p:cNvPr id="86" name="Google Shape;603;p22">
            <a:extLst>
              <a:ext uri="{FF2B5EF4-FFF2-40B4-BE49-F238E27FC236}">
                <a16:creationId xmlns:a16="http://schemas.microsoft.com/office/drawing/2014/main" id="{782B7002-9C70-FA48-AAB1-274373939545}"/>
              </a:ext>
            </a:extLst>
          </p:cNvPr>
          <p:cNvSpPr txBox="1">
            <a:spLocks/>
          </p:cNvSpPr>
          <p:nvPr/>
        </p:nvSpPr>
        <p:spPr>
          <a:xfrm>
            <a:off x="3914078" y="933747"/>
            <a:ext cx="404277" cy="377415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87" name="Google Shape;603;p22">
            <a:extLst>
              <a:ext uri="{FF2B5EF4-FFF2-40B4-BE49-F238E27FC236}">
                <a16:creationId xmlns:a16="http://schemas.microsoft.com/office/drawing/2014/main" id="{A2FBEE75-C4F5-3A45-AF17-C5F6E0F76D78}"/>
              </a:ext>
            </a:extLst>
          </p:cNvPr>
          <p:cNvSpPr txBox="1">
            <a:spLocks/>
          </p:cNvSpPr>
          <p:nvPr/>
        </p:nvSpPr>
        <p:spPr>
          <a:xfrm>
            <a:off x="4328273" y="1860354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12</a:t>
            </a:r>
          </a:p>
        </p:txBody>
      </p:sp>
      <p:sp>
        <p:nvSpPr>
          <p:cNvPr id="88" name="Google Shape;603;p22">
            <a:extLst>
              <a:ext uri="{FF2B5EF4-FFF2-40B4-BE49-F238E27FC236}">
                <a16:creationId xmlns:a16="http://schemas.microsoft.com/office/drawing/2014/main" id="{17449F58-3DAB-4341-BA41-68A629BB38C2}"/>
              </a:ext>
            </a:extLst>
          </p:cNvPr>
          <p:cNvSpPr txBox="1">
            <a:spLocks/>
          </p:cNvSpPr>
          <p:nvPr/>
        </p:nvSpPr>
        <p:spPr>
          <a:xfrm>
            <a:off x="6496432" y="1866515"/>
            <a:ext cx="424758" cy="378661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72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AC4DC-B882-8A4F-A59E-0D159B383F13}"/>
              </a:ext>
            </a:extLst>
          </p:cNvPr>
          <p:cNvSpPr txBox="1"/>
          <p:nvPr/>
        </p:nvSpPr>
        <p:spPr>
          <a:xfrm>
            <a:off x="3151785" y="68344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0</a:t>
            </a:r>
            <a:endParaRPr lang="en-VN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59705-5310-C449-B8F7-F2D5291CEE4A}"/>
              </a:ext>
            </a:extLst>
          </p:cNvPr>
          <p:cNvSpPr txBox="1"/>
          <p:nvPr/>
        </p:nvSpPr>
        <p:spPr>
          <a:xfrm>
            <a:off x="3594176" y="676755"/>
            <a:ext cx="221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1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6AEEAB-7097-EF4C-8AB3-7A27385F6175}"/>
              </a:ext>
            </a:extLst>
          </p:cNvPr>
          <p:cNvSpPr/>
          <p:nvPr/>
        </p:nvSpPr>
        <p:spPr>
          <a:xfrm>
            <a:off x="3989946" y="676754"/>
            <a:ext cx="248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2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DA6A3B-12DF-1B41-BF87-D397888EC97C}"/>
              </a:ext>
            </a:extLst>
          </p:cNvPr>
          <p:cNvSpPr/>
          <p:nvPr/>
        </p:nvSpPr>
        <p:spPr>
          <a:xfrm>
            <a:off x="4401286" y="673931"/>
            <a:ext cx="2519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3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B04401-B95F-BF4E-A9D0-D18BAAD0CED7}"/>
              </a:ext>
            </a:extLst>
          </p:cNvPr>
          <p:cNvSpPr/>
          <p:nvPr/>
        </p:nvSpPr>
        <p:spPr>
          <a:xfrm>
            <a:off x="4838909" y="661198"/>
            <a:ext cx="248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4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47D5F1-344B-E848-B9D0-CD6C491C3793}"/>
              </a:ext>
            </a:extLst>
          </p:cNvPr>
          <p:cNvSpPr/>
          <p:nvPr/>
        </p:nvSpPr>
        <p:spPr>
          <a:xfrm>
            <a:off x="5287929" y="664188"/>
            <a:ext cx="250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5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CAB80D-09BB-DE4A-95EF-D5C668240B77}"/>
              </a:ext>
            </a:extLst>
          </p:cNvPr>
          <p:cNvSpPr/>
          <p:nvPr/>
        </p:nvSpPr>
        <p:spPr>
          <a:xfrm>
            <a:off x="5706302" y="65718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6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195CFE-B596-394F-A330-0C30093D9781}"/>
              </a:ext>
            </a:extLst>
          </p:cNvPr>
          <p:cNvSpPr/>
          <p:nvPr/>
        </p:nvSpPr>
        <p:spPr>
          <a:xfrm>
            <a:off x="6116254" y="664188"/>
            <a:ext cx="248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7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9034C3-AD68-8B46-B716-2FEE8F1224D5}"/>
              </a:ext>
            </a:extLst>
          </p:cNvPr>
          <p:cNvSpPr/>
          <p:nvPr/>
        </p:nvSpPr>
        <p:spPr>
          <a:xfrm>
            <a:off x="6511543" y="664188"/>
            <a:ext cx="256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8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4267E6-6056-3147-8B6E-987EF3391274}"/>
              </a:ext>
            </a:extLst>
          </p:cNvPr>
          <p:cNvSpPr/>
          <p:nvPr/>
        </p:nvSpPr>
        <p:spPr>
          <a:xfrm>
            <a:off x="6961670" y="657180"/>
            <a:ext cx="256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9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C43729-A480-AA4E-A7B1-79126DDBB647}"/>
              </a:ext>
            </a:extLst>
          </p:cNvPr>
          <p:cNvSpPr txBox="1"/>
          <p:nvPr/>
        </p:nvSpPr>
        <p:spPr>
          <a:xfrm>
            <a:off x="3601583" y="1594137"/>
            <a:ext cx="221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1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359885-B64B-E949-BD9F-161566AB360D}"/>
              </a:ext>
            </a:extLst>
          </p:cNvPr>
          <p:cNvSpPr/>
          <p:nvPr/>
        </p:nvSpPr>
        <p:spPr>
          <a:xfrm>
            <a:off x="3989946" y="1588794"/>
            <a:ext cx="248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2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ACC91D0-2804-2D4D-BF2B-C013BE011FDD}"/>
              </a:ext>
            </a:extLst>
          </p:cNvPr>
          <p:cNvSpPr/>
          <p:nvPr/>
        </p:nvSpPr>
        <p:spPr>
          <a:xfrm>
            <a:off x="4409909" y="1597396"/>
            <a:ext cx="2519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3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9A9DEED-2586-6A40-8B96-E1C4EBB8A042}"/>
              </a:ext>
            </a:extLst>
          </p:cNvPr>
          <p:cNvSpPr/>
          <p:nvPr/>
        </p:nvSpPr>
        <p:spPr>
          <a:xfrm>
            <a:off x="4736051" y="1597396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M</a:t>
            </a:r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 </a:t>
            </a:r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=</a:t>
            </a:r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 </a:t>
            </a:r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4</a:t>
            </a:r>
            <a:endParaRPr lang="en-VN" sz="1000" b="1" dirty="0">
              <a:solidFill>
                <a:schemeClr val="bg2"/>
              </a:solidFill>
              <a:latin typeface="Dosi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2C9817A-3BA6-8843-9F97-59C0F37796D3}"/>
              </a:ext>
            </a:extLst>
          </p:cNvPr>
          <p:cNvSpPr/>
          <p:nvPr/>
        </p:nvSpPr>
        <p:spPr>
          <a:xfrm>
            <a:off x="5281738" y="1588793"/>
            <a:ext cx="250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5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91A91E-B75C-2B4E-A94B-AB781C04A89C}"/>
              </a:ext>
            </a:extLst>
          </p:cNvPr>
          <p:cNvSpPr/>
          <p:nvPr/>
        </p:nvSpPr>
        <p:spPr>
          <a:xfrm>
            <a:off x="5686103" y="1594799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6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A5B35D9-F688-564C-BC8D-3D1AA65E84B3}"/>
              </a:ext>
            </a:extLst>
          </p:cNvPr>
          <p:cNvSpPr/>
          <p:nvPr/>
        </p:nvSpPr>
        <p:spPr>
          <a:xfrm>
            <a:off x="6129485" y="1597396"/>
            <a:ext cx="248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7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ECD3850-51A4-B244-BD3C-34D70E94D99C}"/>
              </a:ext>
            </a:extLst>
          </p:cNvPr>
          <p:cNvSpPr/>
          <p:nvPr/>
        </p:nvSpPr>
        <p:spPr>
          <a:xfrm>
            <a:off x="6544099" y="1607318"/>
            <a:ext cx="253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8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B03D4A6-A2AE-814D-97BB-F6891FE10F78}"/>
              </a:ext>
            </a:extLst>
          </p:cNvPr>
          <p:cNvSpPr/>
          <p:nvPr/>
        </p:nvSpPr>
        <p:spPr>
          <a:xfrm>
            <a:off x="6868764" y="1607318"/>
            <a:ext cx="5401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H = 9</a:t>
            </a:r>
            <a:endParaRPr lang="en-VN" sz="1000" b="1" dirty="0">
              <a:solidFill>
                <a:schemeClr val="bg2"/>
              </a:solidFill>
              <a:latin typeface="Dosi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2EB9EC9-3924-5242-84DE-127AE60D7D2B}"/>
              </a:ext>
            </a:extLst>
          </p:cNvPr>
          <p:cNvSpPr/>
          <p:nvPr/>
        </p:nvSpPr>
        <p:spPr>
          <a:xfrm>
            <a:off x="3084232" y="1590082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L = 0</a:t>
            </a:r>
            <a:endParaRPr lang="en-VN" sz="1000" b="1" dirty="0">
              <a:solidFill>
                <a:schemeClr val="bg2"/>
              </a:solidFill>
              <a:latin typeface="Dosi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53E753-D1A6-B44C-9501-1610D1775AFC}"/>
              </a:ext>
            </a:extLst>
          </p:cNvPr>
          <p:cNvSpPr txBox="1"/>
          <p:nvPr/>
        </p:nvSpPr>
        <p:spPr>
          <a:xfrm>
            <a:off x="3151785" y="26124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0</a:t>
            </a:r>
            <a:endParaRPr lang="en-V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E87214-4721-1B4C-B970-80E533A2B447}"/>
              </a:ext>
            </a:extLst>
          </p:cNvPr>
          <p:cNvSpPr txBox="1"/>
          <p:nvPr/>
        </p:nvSpPr>
        <p:spPr>
          <a:xfrm>
            <a:off x="3574064" y="2621220"/>
            <a:ext cx="221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1</a:t>
            </a:r>
            <a:endParaRPr lang="en-V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4471ED-B451-3346-A744-65DCA3862F53}"/>
              </a:ext>
            </a:extLst>
          </p:cNvPr>
          <p:cNvSpPr txBox="1"/>
          <p:nvPr/>
        </p:nvSpPr>
        <p:spPr>
          <a:xfrm>
            <a:off x="4004789" y="2620998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2</a:t>
            </a:r>
            <a:endParaRPr lang="en-V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4BEE67-BA84-5544-BD76-E09F6916C37C}"/>
              </a:ext>
            </a:extLst>
          </p:cNvPr>
          <p:cNvSpPr txBox="1"/>
          <p:nvPr/>
        </p:nvSpPr>
        <p:spPr>
          <a:xfrm>
            <a:off x="4414656" y="2620997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3</a:t>
            </a:r>
            <a:endParaRPr lang="en-V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07A2D7B-278C-8147-B393-12BE29C126B8}"/>
              </a:ext>
            </a:extLst>
          </p:cNvPr>
          <p:cNvSpPr/>
          <p:nvPr/>
        </p:nvSpPr>
        <p:spPr>
          <a:xfrm>
            <a:off x="4835437" y="2620996"/>
            <a:ext cx="248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4</a:t>
            </a:r>
            <a:endParaRPr lang="en-V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5D1C6E-1CDF-964C-8FBF-94550663A9DB}"/>
              </a:ext>
            </a:extLst>
          </p:cNvPr>
          <p:cNvSpPr txBox="1"/>
          <p:nvPr/>
        </p:nvSpPr>
        <p:spPr>
          <a:xfrm>
            <a:off x="5285251" y="261241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L = 5</a:t>
            </a:r>
            <a:endParaRPr lang="en-VN" sz="1000" b="1" dirty="0">
              <a:solidFill>
                <a:schemeClr val="bg2"/>
              </a:solidFill>
              <a:latin typeface="Dosis"/>
            </a:endParaRPr>
          </a:p>
          <a:p>
            <a:endParaRPr lang="en-V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56A593-A000-6540-859A-FDDB11CA5597}"/>
              </a:ext>
            </a:extLst>
          </p:cNvPr>
          <p:cNvSpPr txBox="1"/>
          <p:nvPr/>
        </p:nvSpPr>
        <p:spPr>
          <a:xfrm>
            <a:off x="5706302" y="26124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6</a:t>
            </a:r>
            <a:endParaRPr lang="en-V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ED34F1-7C89-C44E-B77B-7274F77E2090}"/>
              </a:ext>
            </a:extLst>
          </p:cNvPr>
          <p:cNvSpPr txBox="1"/>
          <p:nvPr/>
        </p:nvSpPr>
        <p:spPr>
          <a:xfrm>
            <a:off x="5991566" y="261169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M = 7</a:t>
            </a:r>
            <a:endParaRPr lang="en-VN" sz="1000" b="1" dirty="0">
              <a:solidFill>
                <a:schemeClr val="bg2"/>
              </a:solidFill>
              <a:latin typeface="Dosi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CEA804B-6408-0645-9551-071A31F3BF12}"/>
              </a:ext>
            </a:extLst>
          </p:cNvPr>
          <p:cNvSpPr txBox="1"/>
          <p:nvPr/>
        </p:nvSpPr>
        <p:spPr>
          <a:xfrm>
            <a:off x="6543312" y="2620996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8</a:t>
            </a:r>
            <a:endParaRPr lang="en-V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B1E569F-A0D6-7844-87E8-CA72CA3EC651}"/>
              </a:ext>
            </a:extLst>
          </p:cNvPr>
          <p:cNvSpPr txBox="1"/>
          <p:nvPr/>
        </p:nvSpPr>
        <p:spPr>
          <a:xfrm>
            <a:off x="6868764" y="261240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H = 9</a:t>
            </a:r>
            <a:endParaRPr lang="en-VN" sz="1000" b="1" dirty="0">
              <a:solidFill>
                <a:schemeClr val="bg2"/>
              </a:solidFill>
              <a:latin typeface="Dosi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1B25F3F-4143-354A-8E39-7132B5C85844}"/>
              </a:ext>
            </a:extLst>
          </p:cNvPr>
          <p:cNvSpPr txBox="1"/>
          <p:nvPr/>
        </p:nvSpPr>
        <p:spPr>
          <a:xfrm>
            <a:off x="3168472" y="357949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0</a:t>
            </a:r>
            <a:endParaRPr lang="en-VN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D9DF20A-4ABD-634B-B77E-4409D909B933}"/>
              </a:ext>
            </a:extLst>
          </p:cNvPr>
          <p:cNvSpPr txBox="1"/>
          <p:nvPr/>
        </p:nvSpPr>
        <p:spPr>
          <a:xfrm>
            <a:off x="3592061" y="3572163"/>
            <a:ext cx="221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1</a:t>
            </a:r>
            <a:endParaRPr lang="en-V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D622AAA-3D21-9343-8223-2A3F31A16251}"/>
              </a:ext>
            </a:extLst>
          </p:cNvPr>
          <p:cNvSpPr txBox="1"/>
          <p:nvPr/>
        </p:nvSpPr>
        <p:spPr>
          <a:xfrm>
            <a:off x="4008760" y="3570512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2</a:t>
            </a:r>
            <a:endParaRPr lang="en-VN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EBBC480-7A2C-D549-B285-F578B78BDCBF}"/>
              </a:ext>
            </a:extLst>
          </p:cNvPr>
          <p:cNvSpPr txBox="1"/>
          <p:nvPr/>
        </p:nvSpPr>
        <p:spPr>
          <a:xfrm>
            <a:off x="4401286" y="3570511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3</a:t>
            </a:r>
            <a:endParaRPr lang="en-V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B1C0E97-5A35-CE41-A2C2-BA812A199B1D}"/>
              </a:ext>
            </a:extLst>
          </p:cNvPr>
          <p:cNvSpPr/>
          <p:nvPr/>
        </p:nvSpPr>
        <p:spPr>
          <a:xfrm>
            <a:off x="4845235" y="3570511"/>
            <a:ext cx="248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3C78D8">
                    <a:lumMod val="40000"/>
                    <a:lumOff val="60000"/>
                  </a:srgbClr>
                </a:solidFill>
                <a:latin typeface="Dosis"/>
                <a:sym typeface="Dosis"/>
              </a:rPr>
              <a:t>4</a:t>
            </a:r>
            <a:endParaRPr lang="en-VN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CC8DB22-01A1-9547-9E67-5021AC820C17}"/>
              </a:ext>
            </a:extLst>
          </p:cNvPr>
          <p:cNvSpPr txBox="1"/>
          <p:nvPr/>
        </p:nvSpPr>
        <p:spPr>
          <a:xfrm>
            <a:off x="5110218" y="3431320"/>
            <a:ext cx="4459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L = 5,</a:t>
            </a:r>
          </a:p>
          <a:p>
            <a:pPr lvl="0"/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M = 5</a:t>
            </a:r>
            <a:endParaRPr lang="en-VN" sz="1000" b="1" dirty="0">
              <a:solidFill>
                <a:schemeClr val="bg2"/>
              </a:solidFill>
              <a:latin typeface="Dosis"/>
            </a:endParaRPr>
          </a:p>
          <a:p>
            <a:endParaRPr lang="en-VN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5379E2-38E7-EC4A-AEEC-39D2A8F31D80}"/>
              </a:ext>
            </a:extLst>
          </p:cNvPr>
          <p:cNvSpPr txBox="1"/>
          <p:nvPr/>
        </p:nvSpPr>
        <p:spPr>
          <a:xfrm>
            <a:off x="5593129" y="354026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000" b="1" dirty="0">
                <a:solidFill>
                  <a:schemeClr val="bg2"/>
                </a:solidFill>
                <a:latin typeface="Dosis"/>
                <a:sym typeface="Dosis"/>
              </a:rPr>
              <a:t>H = 6</a:t>
            </a:r>
            <a:endParaRPr lang="en-VN" sz="1000" b="1" dirty="0">
              <a:solidFill>
                <a:schemeClr val="bg2"/>
              </a:solidFill>
              <a:latin typeface="Dosi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475454C-A5E3-404A-89FC-333A21DD1576}"/>
              </a:ext>
            </a:extLst>
          </p:cNvPr>
          <p:cNvSpPr/>
          <p:nvPr/>
        </p:nvSpPr>
        <p:spPr>
          <a:xfrm>
            <a:off x="6082766" y="3559881"/>
            <a:ext cx="248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7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DE765E3-5D63-3546-9D73-CC80D69BEA1B}"/>
              </a:ext>
            </a:extLst>
          </p:cNvPr>
          <p:cNvSpPr/>
          <p:nvPr/>
        </p:nvSpPr>
        <p:spPr>
          <a:xfrm>
            <a:off x="6495473" y="3559880"/>
            <a:ext cx="253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8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664805A-BB9A-4D40-861B-8366886AC030}"/>
              </a:ext>
            </a:extLst>
          </p:cNvPr>
          <p:cNvSpPr/>
          <p:nvPr/>
        </p:nvSpPr>
        <p:spPr>
          <a:xfrm>
            <a:off x="6928804" y="3570511"/>
            <a:ext cx="256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osis"/>
                <a:sym typeface="Dosis"/>
              </a:rPr>
              <a:t>9</a:t>
            </a:r>
            <a:endParaRPr lang="en-VN" sz="1000" b="1" dirty="0">
              <a:solidFill>
                <a:schemeClr val="accent1">
                  <a:lumMod val="40000"/>
                  <a:lumOff val="60000"/>
                </a:schemeClr>
              </a:solidFill>
              <a:latin typeface="Dosi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B17B-CC94-3A4E-B59D-CFE32CCDD91D}"/>
              </a:ext>
            </a:extLst>
          </p:cNvPr>
          <p:cNvSpPr/>
          <p:nvPr/>
        </p:nvSpPr>
        <p:spPr>
          <a:xfrm>
            <a:off x="4579384" y="4834608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>
                <a:solidFill>
                  <a:srgbClr val="3C78D8"/>
                </a:solidFill>
                <a:latin typeface="Sniglet"/>
                <a:sym typeface="Sniglet"/>
              </a:rPr>
              <a:t>20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5402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4" grpId="0" animBg="1"/>
      <p:bldP spid="84" grpId="0" animBg="1"/>
      <p:bldP spid="5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500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1278193" y="1143925"/>
            <a:ext cx="5702709" cy="3347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 fontAlgn="base">
              <a:lnSpc>
                <a:spcPct val="150000"/>
              </a:lnSpc>
              <a:buNone/>
            </a:pPr>
            <a:r>
              <a:rPr lang="vi-VN" sz="1800" b="1" dirty="0"/>
              <a:t>Ý</a:t>
            </a:r>
            <a:r>
              <a:rPr lang="vi-VN" sz="1800" b="1" dirty="0">
                <a:latin typeface="Monaco" pitchFamily="2" charset="77"/>
                <a:cs typeface="Kartika" panose="02020503030404060203" pitchFamily="18" charset="0"/>
              </a:rPr>
              <a:t> </a:t>
            </a:r>
            <a:r>
              <a:rPr lang="vi-VN" sz="1800" b="1" dirty="0"/>
              <a:t>tưởng</a:t>
            </a:r>
            <a:r>
              <a:rPr lang="vi-VN" sz="1800" b="1" dirty="0">
                <a:latin typeface="Monaco" pitchFamily="2" charset="77"/>
                <a:cs typeface="Kartika" panose="02020503030404060203" pitchFamily="18" charset="0"/>
              </a:rPr>
              <a:t>:</a:t>
            </a:r>
          </a:p>
          <a:p>
            <a:pPr lvl="1" fontAlgn="base">
              <a:lnSpc>
                <a:spcPct val="150000"/>
              </a:lnSpc>
            </a:pPr>
            <a:r>
              <a:rPr lang="vi-VN" sz="1800" dirty="0"/>
              <a:t>Tìm giá trị x bắt đầu từ vị trí giữa (mid) </a:t>
            </a:r>
            <a:r>
              <a:rPr lang="vi-VN" sz="1800" dirty="0" err="1"/>
              <a:t>của</a:t>
            </a:r>
            <a:r>
              <a:rPr lang="vi-VN" sz="1800" dirty="0"/>
              <a:t> a[]. </a:t>
            </a:r>
            <a:endParaRPr lang="en-US" sz="1800" dirty="0"/>
          </a:p>
          <a:p>
            <a:pPr lvl="1" fontAlgn="base">
              <a:lnSpc>
                <a:spcPct val="150000"/>
              </a:lnSpc>
            </a:pPr>
            <a:r>
              <a:rPr lang="vi-VN" sz="1800" dirty="0"/>
              <a:t>nếu x = a[mid] thì dừng và báo vị trí</a:t>
            </a:r>
          </a:p>
          <a:p>
            <a:pPr lvl="1" fontAlgn="base">
              <a:lnSpc>
                <a:spcPct val="150000"/>
              </a:lnSpc>
            </a:pPr>
            <a:r>
              <a:rPr lang="vi-VN" sz="1800" dirty="0"/>
              <a:t>nếu x &lt; a[mid] thì tìm x ở đoạn bên trái mid</a:t>
            </a:r>
          </a:p>
          <a:p>
            <a:pPr lvl="1" fontAlgn="base">
              <a:lnSpc>
                <a:spcPct val="150000"/>
              </a:lnSpc>
            </a:pPr>
            <a:r>
              <a:rPr lang="vi-VN" sz="1800" dirty="0"/>
              <a:t>ngược lại tìm x ở đoạn bên phải mid</a:t>
            </a:r>
            <a:br>
              <a:rPr lang="vi-VN" sz="1800" dirty="0"/>
            </a:br>
            <a:endParaRPr lang="en-US" sz="1800"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298294" y="138769"/>
            <a:ext cx="4471329" cy="942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BINARY SEARCH </a:t>
            </a:r>
          </a:p>
        </p:txBody>
      </p:sp>
      <p:sp>
        <p:nvSpPr>
          <p:cNvPr id="18" name="Google Shape;1086;p48">
            <a:extLst>
              <a:ext uri="{FF2B5EF4-FFF2-40B4-BE49-F238E27FC236}">
                <a16:creationId xmlns:a16="http://schemas.microsoft.com/office/drawing/2014/main" id="{414E45CF-D3DD-5740-A142-5C446BDB1017}"/>
              </a:ext>
            </a:extLst>
          </p:cNvPr>
          <p:cNvSpPr/>
          <p:nvPr/>
        </p:nvSpPr>
        <p:spPr>
          <a:xfrm>
            <a:off x="0" y="21391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88;p48">
            <a:extLst>
              <a:ext uri="{FF2B5EF4-FFF2-40B4-BE49-F238E27FC236}">
                <a16:creationId xmlns:a16="http://schemas.microsoft.com/office/drawing/2014/main" id="{96F6D761-3D19-3743-BFE1-8B4BF25CD6A7}"/>
              </a:ext>
            </a:extLst>
          </p:cNvPr>
          <p:cNvSpPr/>
          <p:nvPr/>
        </p:nvSpPr>
        <p:spPr>
          <a:xfrm>
            <a:off x="189674" y="203429"/>
            <a:ext cx="446117" cy="26946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28;p48">
            <a:extLst>
              <a:ext uri="{FF2B5EF4-FFF2-40B4-BE49-F238E27FC236}">
                <a16:creationId xmlns:a16="http://schemas.microsoft.com/office/drawing/2014/main" id="{D829D10F-CB46-1344-9C29-911576972816}"/>
              </a:ext>
            </a:extLst>
          </p:cNvPr>
          <p:cNvSpPr/>
          <p:nvPr/>
        </p:nvSpPr>
        <p:spPr>
          <a:xfrm>
            <a:off x="7196383" y="804934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23" name="Google Shape;1083;p48">
            <a:extLst>
              <a:ext uri="{FF2B5EF4-FFF2-40B4-BE49-F238E27FC236}">
                <a16:creationId xmlns:a16="http://schemas.microsoft.com/office/drawing/2014/main" id="{F8005042-6CC8-5247-A6F4-C9E7E8C6B57E}"/>
              </a:ext>
            </a:extLst>
          </p:cNvPr>
          <p:cNvSpPr/>
          <p:nvPr/>
        </p:nvSpPr>
        <p:spPr>
          <a:xfrm>
            <a:off x="3071" y="4744511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4" name="Google Shape;991;p47">
            <a:extLst>
              <a:ext uri="{FF2B5EF4-FFF2-40B4-BE49-F238E27FC236}">
                <a16:creationId xmlns:a16="http://schemas.microsoft.com/office/drawing/2014/main" id="{F2130B8A-F573-0D4B-B84D-794D6EF1187E}"/>
              </a:ext>
            </a:extLst>
          </p:cNvPr>
          <p:cNvSpPr/>
          <p:nvPr/>
        </p:nvSpPr>
        <p:spPr>
          <a:xfrm>
            <a:off x="32740" y="3524272"/>
            <a:ext cx="392927" cy="46426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26" name="Google Shape;1085;p48">
            <a:extLst>
              <a:ext uri="{FF2B5EF4-FFF2-40B4-BE49-F238E27FC236}">
                <a16:creationId xmlns:a16="http://schemas.microsoft.com/office/drawing/2014/main" id="{A77D85DF-795B-9749-A546-86E9F4E4C43C}"/>
              </a:ext>
            </a:extLst>
          </p:cNvPr>
          <p:cNvSpPr/>
          <p:nvPr/>
        </p:nvSpPr>
        <p:spPr>
          <a:xfrm>
            <a:off x="644425" y="3962207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Google Shape;988;p47">
            <a:extLst>
              <a:ext uri="{FF2B5EF4-FFF2-40B4-BE49-F238E27FC236}">
                <a16:creationId xmlns:a16="http://schemas.microsoft.com/office/drawing/2014/main" id="{4F3DFAC4-E7B8-124A-BD56-566585D2E805}"/>
              </a:ext>
            </a:extLst>
          </p:cNvPr>
          <p:cNvSpPr/>
          <p:nvPr/>
        </p:nvSpPr>
        <p:spPr>
          <a:xfrm>
            <a:off x="99170" y="4154575"/>
            <a:ext cx="456066" cy="337230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0" name="Google Shape;999;p47">
            <a:extLst>
              <a:ext uri="{FF2B5EF4-FFF2-40B4-BE49-F238E27FC236}">
                <a16:creationId xmlns:a16="http://schemas.microsoft.com/office/drawing/2014/main" id="{52C3E4BE-BD20-374F-A511-1B26764E52ED}"/>
              </a:ext>
            </a:extLst>
          </p:cNvPr>
          <p:cNvSpPr/>
          <p:nvPr/>
        </p:nvSpPr>
        <p:spPr>
          <a:xfrm>
            <a:off x="1181077" y="4292076"/>
            <a:ext cx="584503" cy="464267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1" name="Google Shape;985;p47">
            <a:extLst>
              <a:ext uri="{FF2B5EF4-FFF2-40B4-BE49-F238E27FC236}">
                <a16:creationId xmlns:a16="http://schemas.microsoft.com/office/drawing/2014/main" id="{1A5FCEFD-49AD-9B41-A102-E5991E757561}"/>
              </a:ext>
            </a:extLst>
          </p:cNvPr>
          <p:cNvSpPr/>
          <p:nvPr/>
        </p:nvSpPr>
        <p:spPr>
          <a:xfrm>
            <a:off x="568531" y="4549141"/>
            <a:ext cx="346918" cy="24623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2" name="Google Shape;996;p47">
            <a:extLst>
              <a:ext uri="{FF2B5EF4-FFF2-40B4-BE49-F238E27FC236}">
                <a16:creationId xmlns:a16="http://schemas.microsoft.com/office/drawing/2014/main" id="{5799E24B-F6DD-4343-A621-4813EA913D4B}"/>
              </a:ext>
            </a:extLst>
          </p:cNvPr>
          <p:cNvSpPr/>
          <p:nvPr/>
        </p:nvSpPr>
        <p:spPr>
          <a:xfrm>
            <a:off x="995903" y="4772777"/>
            <a:ext cx="209864" cy="435433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33" name="Google Shape;975;p47">
            <a:extLst>
              <a:ext uri="{FF2B5EF4-FFF2-40B4-BE49-F238E27FC236}">
                <a16:creationId xmlns:a16="http://schemas.microsoft.com/office/drawing/2014/main" id="{2C68F8ED-206A-7040-ADAC-725D40A209A9}"/>
              </a:ext>
            </a:extLst>
          </p:cNvPr>
          <p:cNvSpPr/>
          <p:nvPr/>
        </p:nvSpPr>
        <p:spPr>
          <a:xfrm>
            <a:off x="1534345" y="4782655"/>
            <a:ext cx="358495" cy="363181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D320DD-9735-7048-82F9-FF4A681B014B}"/>
              </a:ext>
            </a:extLst>
          </p:cNvPr>
          <p:cNvSpPr/>
          <p:nvPr/>
        </p:nvSpPr>
        <p:spPr>
          <a:xfrm>
            <a:off x="4408333" y="4838144"/>
            <a:ext cx="327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>
                <a:solidFill>
                  <a:srgbClr val="3C78D8"/>
                </a:solidFill>
                <a:latin typeface="Sniglet"/>
                <a:sym typeface="Sniglet"/>
              </a:rPr>
              <a:t>21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0613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500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298294" y="138769"/>
            <a:ext cx="4471329" cy="942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BINARY SEARCH </a:t>
            </a:r>
          </a:p>
        </p:txBody>
      </p:sp>
      <p:sp>
        <p:nvSpPr>
          <p:cNvPr id="18" name="Google Shape;1086;p48">
            <a:extLst>
              <a:ext uri="{FF2B5EF4-FFF2-40B4-BE49-F238E27FC236}">
                <a16:creationId xmlns:a16="http://schemas.microsoft.com/office/drawing/2014/main" id="{414E45CF-D3DD-5740-A142-5C446BDB1017}"/>
              </a:ext>
            </a:extLst>
          </p:cNvPr>
          <p:cNvSpPr/>
          <p:nvPr/>
        </p:nvSpPr>
        <p:spPr>
          <a:xfrm>
            <a:off x="0" y="21391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88;p48">
            <a:extLst>
              <a:ext uri="{FF2B5EF4-FFF2-40B4-BE49-F238E27FC236}">
                <a16:creationId xmlns:a16="http://schemas.microsoft.com/office/drawing/2014/main" id="{96F6D761-3D19-3743-BFE1-8B4BF25CD6A7}"/>
              </a:ext>
            </a:extLst>
          </p:cNvPr>
          <p:cNvSpPr/>
          <p:nvPr/>
        </p:nvSpPr>
        <p:spPr>
          <a:xfrm>
            <a:off x="189674" y="203429"/>
            <a:ext cx="446117" cy="26946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28;p48">
            <a:extLst>
              <a:ext uri="{FF2B5EF4-FFF2-40B4-BE49-F238E27FC236}">
                <a16:creationId xmlns:a16="http://schemas.microsoft.com/office/drawing/2014/main" id="{D829D10F-CB46-1344-9C29-911576972816}"/>
              </a:ext>
            </a:extLst>
          </p:cNvPr>
          <p:cNvSpPr/>
          <p:nvPr/>
        </p:nvSpPr>
        <p:spPr>
          <a:xfrm>
            <a:off x="7196383" y="804934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23" name="Google Shape;1083;p48">
            <a:extLst>
              <a:ext uri="{FF2B5EF4-FFF2-40B4-BE49-F238E27FC236}">
                <a16:creationId xmlns:a16="http://schemas.microsoft.com/office/drawing/2014/main" id="{F8005042-6CC8-5247-A6F4-C9E7E8C6B57E}"/>
              </a:ext>
            </a:extLst>
          </p:cNvPr>
          <p:cNvSpPr/>
          <p:nvPr/>
        </p:nvSpPr>
        <p:spPr>
          <a:xfrm>
            <a:off x="3071" y="4744511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4" name="Google Shape;991;p47">
            <a:extLst>
              <a:ext uri="{FF2B5EF4-FFF2-40B4-BE49-F238E27FC236}">
                <a16:creationId xmlns:a16="http://schemas.microsoft.com/office/drawing/2014/main" id="{F2130B8A-F573-0D4B-B84D-794D6EF1187E}"/>
              </a:ext>
            </a:extLst>
          </p:cNvPr>
          <p:cNvSpPr/>
          <p:nvPr/>
        </p:nvSpPr>
        <p:spPr>
          <a:xfrm>
            <a:off x="32740" y="3524272"/>
            <a:ext cx="392927" cy="46426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26" name="Google Shape;1085;p48">
            <a:extLst>
              <a:ext uri="{FF2B5EF4-FFF2-40B4-BE49-F238E27FC236}">
                <a16:creationId xmlns:a16="http://schemas.microsoft.com/office/drawing/2014/main" id="{A77D85DF-795B-9749-A546-86E9F4E4C43C}"/>
              </a:ext>
            </a:extLst>
          </p:cNvPr>
          <p:cNvSpPr/>
          <p:nvPr/>
        </p:nvSpPr>
        <p:spPr>
          <a:xfrm>
            <a:off x="644425" y="3962207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Google Shape;988;p47">
            <a:extLst>
              <a:ext uri="{FF2B5EF4-FFF2-40B4-BE49-F238E27FC236}">
                <a16:creationId xmlns:a16="http://schemas.microsoft.com/office/drawing/2014/main" id="{4F3DFAC4-E7B8-124A-BD56-566585D2E805}"/>
              </a:ext>
            </a:extLst>
          </p:cNvPr>
          <p:cNvSpPr/>
          <p:nvPr/>
        </p:nvSpPr>
        <p:spPr>
          <a:xfrm>
            <a:off x="99170" y="4154575"/>
            <a:ext cx="456066" cy="337230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0" name="Google Shape;999;p47">
            <a:extLst>
              <a:ext uri="{FF2B5EF4-FFF2-40B4-BE49-F238E27FC236}">
                <a16:creationId xmlns:a16="http://schemas.microsoft.com/office/drawing/2014/main" id="{52C3E4BE-BD20-374F-A511-1B26764E52ED}"/>
              </a:ext>
            </a:extLst>
          </p:cNvPr>
          <p:cNvSpPr/>
          <p:nvPr/>
        </p:nvSpPr>
        <p:spPr>
          <a:xfrm>
            <a:off x="1181077" y="4292076"/>
            <a:ext cx="584503" cy="464267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1" name="Google Shape;985;p47">
            <a:extLst>
              <a:ext uri="{FF2B5EF4-FFF2-40B4-BE49-F238E27FC236}">
                <a16:creationId xmlns:a16="http://schemas.microsoft.com/office/drawing/2014/main" id="{1A5FCEFD-49AD-9B41-A102-E5991E757561}"/>
              </a:ext>
            </a:extLst>
          </p:cNvPr>
          <p:cNvSpPr/>
          <p:nvPr/>
        </p:nvSpPr>
        <p:spPr>
          <a:xfrm>
            <a:off x="568531" y="4549141"/>
            <a:ext cx="346918" cy="24623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2" name="Google Shape;996;p47">
            <a:extLst>
              <a:ext uri="{FF2B5EF4-FFF2-40B4-BE49-F238E27FC236}">
                <a16:creationId xmlns:a16="http://schemas.microsoft.com/office/drawing/2014/main" id="{5799E24B-F6DD-4343-A621-4813EA913D4B}"/>
              </a:ext>
            </a:extLst>
          </p:cNvPr>
          <p:cNvSpPr/>
          <p:nvPr/>
        </p:nvSpPr>
        <p:spPr>
          <a:xfrm>
            <a:off x="995903" y="4772777"/>
            <a:ext cx="209864" cy="435433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33" name="Google Shape;975;p47">
            <a:extLst>
              <a:ext uri="{FF2B5EF4-FFF2-40B4-BE49-F238E27FC236}">
                <a16:creationId xmlns:a16="http://schemas.microsoft.com/office/drawing/2014/main" id="{2C68F8ED-206A-7040-ADAC-725D40A209A9}"/>
              </a:ext>
            </a:extLst>
          </p:cNvPr>
          <p:cNvSpPr/>
          <p:nvPr/>
        </p:nvSpPr>
        <p:spPr>
          <a:xfrm>
            <a:off x="1534345" y="4782655"/>
            <a:ext cx="358495" cy="363181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21" name="Google Shape;579;p19">
            <a:extLst>
              <a:ext uri="{FF2B5EF4-FFF2-40B4-BE49-F238E27FC236}">
                <a16:creationId xmlns:a16="http://schemas.microsoft.com/office/drawing/2014/main" id="{5D31F927-9ED6-6F41-90E7-B76FF958FF8A}"/>
              </a:ext>
            </a:extLst>
          </p:cNvPr>
          <p:cNvSpPr txBox="1">
            <a:spLocks/>
          </p:cNvSpPr>
          <p:nvPr/>
        </p:nvSpPr>
        <p:spPr>
          <a:xfrm>
            <a:off x="2717645" y="904511"/>
            <a:ext cx="3381375" cy="382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✘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✗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●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○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●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○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vi-VN" sz="2400" b="1" dirty="0"/>
              <a:t>Algorithms</a:t>
            </a:r>
            <a:endParaRPr lang="vi-VN" sz="2400" i="1" dirty="0"/>
          </a:p>
          <a:p>
            <a:pPr marL="0" indent="0">
              <a:buFont typeface="Dosis"/>
              <a:buNone/>
            </a:pPr>
            <a:r>
              <a:rPr lang="vi-VN" sz="1600" dirty="0"/>
              <a:t>1. left = 0; right = N - 1</a:t>
            </a:r>
          </a:p>
          <a:p>
            <a:pPr marL="0" indent="0">
              <a:buFont typeface="Dosis"/>
              <a:buNone/>
            </a:pPr>
            <a:r>
              <a:rPr lang="vi-VN" sz="1600" dirty="0"/>
              <a:t>2. while( left &lt;= right )</a:t>
            </a:r>
          </a:p>
          <a:p>
            <a:pPr marL="0" indent="0">
              <a:buNone/>
            </a:pPr>
            <a:r>
              <a:rPr lang="vi-VN" sz="1600" dirty="0"/>
              <a:t>      2.1: mid = left + ( right – left ) / 2</a:t>
            </a:r>
          </a:p>
          <a:p>
            <a:pPr marL="0" indent="0">
              <a:buNone/>
            </a:pPr>
            <a:r>
              <a:rPr lang="vi-VN" sz="1600" dirty="0"/>
              <a:t>      2.2: if ( x = a[mid] ):</a:t>
            </a:r>
          </a:p>
          <a:p>
            <a:pPr marL="0" indent="0">
              <a:buNone/>
            </a:pPr>
            <a:r>
              <a:rPr lang="vi-VN" sz="1600" dirty="0"/>
              <a:t>                    return mid</a:t>
            </a:r>
          </a:p>
          <a:p>
            <a:pPr marL="0" indent="0">
              <a:buNone/>
            </a:pPr>
            <a:r>
              <a:rPr lang="vi-VN" sz="1600" dirty="0"/>
              <a:t>      2.3: if ( x &lt; a[mid] ):  </a:t>
            </a:r>
          </a:p>
          <a:p>
            <a:pPr marL="0" indent="0">
              <a:buNone/>
            </a:pPr>
            <a:r>
              <a:rPr lang="vi-VN" sz="1600" dirty="0"/>
              <a:t>                    right = mid – 1</a:t>
            </a:r>
          </a:p>
          <a:p>
            <a:pPr marL="0" indent="0">
              <a:buNone/>
            </a:pPr>
            <a:r>
              <a:rPr lang="vi-VN" sz="1600" dirty="0"/>
              <a:t>      2.4: else</a:t>
            </a:r>
          </a:p>
          <a:p>
            <a:pPr marL="0" indent="0">
              <a:buNone/>
            </a:pPr>
            <a:r>
              <a:rPr lang="vi-VN" sz="1600" dirty="0"/>
              <a:t>                    left = mid + 1</a:t>
            </a:r>
          </a:p>
          <a:p>
            <a:pPr marL="0" indent="0">
              <a:buNone/>
            </a:pPr>
            <a:r>
              <a:rPr lang="vi-VN" sz="1600" dirty="0"/>
              <a:t>3. return -1</a:t>
            </a:r>
          </a:p>
          <a:p>
            <a:pPr marL="0" indent="0">
              <a:buNone/>
            </a:pPr>
            <a:r>
              <a:rPr lang="vi-VN" sz="1400" dirty="0"/>
              <a:t>    </a:t>
            </a:r>
            <a:endParaRPr lang="vi-VN" sz="1400" dirty="0">
              <a:sym typeface="Wingdings" pitchFamily="2" charset="2"/>
            </a:endParaRPr>
          </a:p>
          <a:p>
            <a:pPr marL="0" indent="0">
              <a:buFont typeface="Dosis"/>
              <a:buNone/>
            </a:pPr>
            <a:endParaRPr lang="vi-VN" sz="1400" dirty="0">
              <a:sym typeface="Wingdings" pitchFamily="2" charset="2"/>
            </a:endParaRPr>
          </a:p>
          <a:p>
            <a:pPr marL="0" indent="0">
              <a:buFont typeface="Dosis"/>
              <a:buNone/>
            </a:pPr>
            <a:endParaRPr lang="vi-VN" sz="1400" u="sng" dirty="0">
              <a:sym typeface="Wingdings" pitchFamily="2" charset="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6557B7-ED04-954E-B198-D2EF2A5E8785}"/>
              </a:ext>
            </a:extLst>
          </p:cNvPr>
          <p:cNvSpPr/>
          <p:nvPr/>
        </p:nvSpPr>
        <p:spPr>
          <a:xfrm>
            <a:off x="4408333" y="4838144"/>
            <a:ext cx="360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>
                <a:solidFill>
                  <a:srgbClr val="3C78D8"/>
                </a:solidFill>
                <a:latin typeface="Sniglet"/>
                <a:sym typeface="Sniglet"/>
              </a:rPr>
              <a:t>22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8862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285135" y="-39329"/>
            <a:ext cx="4107777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3200" dirty="0">
                <a:latin typeface="Sniglet"/>
                <a:sym typeface="Sniglet"/>
              </a:rPr>
              <a:t>BINARY SEARCH CODE</a:t>
            </a:r>
            <a:endParaRPr lang="en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967B3-5118-354E-82E1-4A2337E1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463" y="597220"/>
            <a:ext cx="5086897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98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805076" y="134101"/>
            <a:ext cx="369521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0" dirty="0">
                <a:solidFill>
                  <a:schemeClr val="accent1"/>
                </a:solidFill>
                <a:latin typeface="Sniglet"/>
              </a:rPr>
              <a:t>Example</a:t>
            </a:r>
            <a:endParaRPr sz="3200" b="0" dirty="0">
              <a:solidFill>
                <a:schemeClr val="accent1"/>
              </a:solidFill>
              <a:latin typeface="Sniglet"/>
            </a:endParaRPr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26" name="Picture 2" descr="Tower of Hanoi problem example">
            <a:extLst>
              <a:ext uri="{FF2B5EF4-FFF2-40B4-BE49-F238E27FC236}">
                <a16:creationId xmlns:a16="http://schemas.microsoft.com/office/drawing/2014/main" id="{98BB48E1-120E-ED40-82B0-C5D7039A1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50" y="1441605"/>
            <a:ext cx="6419604" cy="19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15C028-ECD8-4647-9835-94B4D1140BDF}"/>
              </a:ext>
            </a:extLst>
          </p:cNvPr>
          <p:cNvSpPr/>
          <p:nvPr/>
        </p:nvSpPr>
        <p:spPr>
          <a:xfrm>
            <a:off x="3217790" y="3525898"/>
            <a:ext cx="1996059" cy="496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46100" lvl="1" fontAlgn="base">
              <a:lnSpc>
                <a:spcPct val="150000"/>
              </a:lnSpc>
              <a:buClr>
                <a:schemeClr val="dk1"/>
              </a:buClr>
              <a:buSzPts val="2200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Dosis"/>
                <a:sym typeface="Dosis"/>
              </a:rPr>
              <a:t>Tháp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/>
                <a:sym typeface="Dosis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Dosis"/>
                <a:sym typeface="Dosis"/>
              </a:rPr>
              <a:t>Hà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/>
                <a:sym typeface="Dosis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Dosis"/>
                <a:sym typeface="Dosis"/>
              </a:rPr>
              <a:t>Nội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331967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724394" y="-149683"/>
            <a:ext cx="369521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0" dirty="0">
                <a:solidFill>
                  <a:schemeClr val="accent1"/>
                </a:solidFill>
                <a:latin typeface="Sniglet"/>
              </a:rPr>
              <a:t>Example</a:t>
            </a:r>
            <a:endParaRPr sz="3200" b="0" dirty="0">
              <a:solidFill>
                <a:schemeClr val="accent1"/>
              </a:solidFill>
              <a:latin typeface="Sniglet"/>
            </a:endParaRPr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44D36-E402-B143-B2CC-3BF06BF5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42" y="2863223"/>
            <a:ext cx="6193747" cy="1731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11D974-0504-B84E-864F-8C5E6D06A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65" y="2757388"/>
            <a:ext cx="6261124" cy="1622749"/>
          </a:xfrm>
          <a:prstGeom prst="rect">
            <a:avLst/>
          </a:prstGeom>
        </p:spPr>
      </p:pic>
      <p:pic>
        <p:nvPicPr>
          <p:cNvPr id="2056" name="Picture 8" descr="Moving middle block to Tower B">
            <a:extLst>
              <a:ext uri="{FF2B5EF4-FFF2-40B4-BE49-F238E27FC236}">
                <a16:creationId xmlns:a16="http://schemas.microsoft.com/office/drawing/2014/main" id="{F36B0805-4B50-C844-8F71-8BE4466B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66" y="2778766"/>
            <a:ext cx="6389873" cy="185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wer of Hanoi Illustration">
            <a:extLst>
              <a:ext uri="{FF2B5EF4-FFF2-40B4-BE49-F238E27FC236}">
                <a16:creationId xmlns:a16="http://schemas.microsoft.com/office/drawing/2014/main" id="{01DE5E4D-3B6C-8547-8609-82515C0EE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67" y="2599139"/>
            <a:ext cx="6554167" cy="20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03A09-D179-A84D-BA43-09ECCACDE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099" y="345765"/>
            <a:ext cx="6781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>
            <a:spLocks noGrp="1"/>
          </p:cNvSpPr>
          <p:nvPr>
            <p:ph type="ctrTitle" idx="4294967295"/>
          </p:nvPr>
        </p:nvSpPr>
        <p:spPr>
          <a:xfrm>
            <a:off x="2993917" y="872308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753" name="Google Shape;753;p34"/>
          <p:cNvSpPr txBox="1">
            <a:spLocks noGrp="1"/>
          </p:cNvSpPr>
          <p:nvPr>
            <p:ph type="body" idx="4294967295"/>
          </p:nvPr>
        </p:nvSpPr>
        <p:spPr>
          <a:xfrm>
            <a:off x="3090306" y="1726151"/>
            <a:ext cx="4312917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You can find me at</a:t>
            </a:r>
            <a:endParaRPr sz="18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1800" dirty="0"/>
              <a:t>20521546@gm.uit.edu.vn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1800" dirty="0"/>
              <a:t>20520313@gm.uit.edu.vn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1800" dirty="0"/>
              <a:t>20521663@gm.uit.edu.vn</a:t>
            </a:r>
          </a:p>
          <a:p>
            <a:pPr indent="-355600">
              <a:buSzPts val="2000"/>
            </a:pPr>
            <a:r>
              <a:rPr lang="en-VN" altLang="en-VN" sz="1800" u="sng" dirty="0">
                <a:solidFill>
                  <a:srgbClr val="1C1E21"/>
                </a:solidFill>
                <a:latin typeface="inherit"/>
                <a:hlinkClick r:id="rId3"/>
              </a:rPr>
              <a:t>https://github.com/ThuPink/CS112</a:t>
            </a:r>
            <a:endParaRPr lang="en-VN" altLang="en-VN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" sz="18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" sz="18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sz="2000" dirty="0"/>
          </a:p>
        </p:txBody>
      </p:sp>
      <p:sp>
        <p:nvSpPr>
          <p:cNvPr id="754" name="Google Shape;754;p34"/>
          <p:cNvSpPr/>
          <p:nvPr/>
        </p:nvSpPr>
        <p:spPr>
          <a:xfrm>
            <a:off x="1740777" y="1354886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55" name="Google Shape;755;p3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>
                <a:latin typeface="Jokerman" panose="020F0502020204030204" pitchFamily="34" charset="0"/>
                <a:cs typeface="Jokerman" panose="020F0502020204030204" pitchFamily="34" charset="0"/>
              </a:rPr>
              <a:t>Đặt</a:t>
            </a:r>
            <a:r>
              <a:rPr lang="en" sz="6000" dirty="0">
                <a:latin typeface="Jokerman" panose="020F0502020204030204" pitchFamily="34" charset="0"/>
                <a:cs typeface="Jokerman" panose="020F0502020204030204" pitchFamily="34" charset="0"/>
              </a:rPr>
              <a:t> </a:t>
            </a:r>
            <a:r>
              <a:rPr lang="en" sz="6000" dirty="0" err="1">
                <a:latin typeface="Jokerman" panose="020F0502020204030204" pitchFamily="34" charset="0"/>
                <a:cs typeface="Jokerman" panose="020F0502020204030204" pitchFamily="34" charset="0"/>
              </a:rPr>
              <a:t>vấn</a:t>
            </a:r>
            <a:r>
              <a:rPr lang="en" sz="6000" dirty="0">
                <a:latin typeface="Jokerman" panose="020F0502020204030204" pitchFamily="34" charset="0"/>
                <a:cs typeface="Jokerman" panose="020F0502020204030204" pitchFamily="34" charset="0"/>
              </a:rPr>
              <a:t> </a:t>
            </a:r>
            <a:r>
              <a:rPr lang="en" sz="6000" dirty="0" err="1">
                <a:latin typeface="Jokerman" panose="020F0502020204030204" pitchFamily="34" charset="0"/>
                <a:cs typeface="Jokerman" panose="020F0502020204030204" pitchFamily="34" charset="0"/>
              </a:rPr>
              <a:t>đề</a:t>
            </a:r>
            <a:endParaRPr sz="6000" dirty="0">
              <a:latin typeface="Jokerman" panose="020F0502020204030204" pitchFamily="34" charset="0"/>
              <a:cs typeface="Jokerman" panose="020F0502020204030204" pitchFamily="34" charset="0"/>
            </a:endParaRPr>
          </a:p>
        </p:txBody>
      </p:sp>
      <p:sp>
        <p:nvSpPr>
          <p:cNvPr id="568" name="Google Shape;568;p18"/>
          <p:cNvSpPr/>
          <p:nvPr/>
        </p:nvSpPr>
        <p:spPr>
          <a:xfrm>
            <a:off x="4572753" y="647124"/>
            <a:ext cx="1323528" cy="134114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69" name="Google Shape;569;p18"/>
          <p:cNvSpPr/>
          <p:nvPr/>
        </p:nvSpPr>
        <p:spPr>
          <a:xfrm rot="1473079">
            <a:off x="3369357" y="1316756"/>
            <a:ext cx="773816" cy="7537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4316768" y="5189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4098884" y="2012731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6000"/>
          </a:blip>
          <a:tile tx="0" ty="0" sx="100000" sy="100000" flip="none" algn="tl"/>
        </a:blip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3028" y="4373533"/>
            <a:ext cx="8582721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solidFill>
                  <a:srgbClr val="FFFFFF"/>
                </a:solidFill>
              </a:rPr>
              <a:t>Nhìn</a:t>
            </a:r>
            <a:r>
              <a:rPr lang="en" b="0" dirty="0">
                <a:solidFill>
                  <a:srgbClr val="FFFFFF"/>
                </a:solidFill>
              </a:rPr>
              <a:t> </a:t>
            </a:r>
            <a:r>
              <a:rPr lang="en" b="0" dirty="0" err="1">
                <a:solidFill>
                  <a:srgbClr val="FFFFFF"/>
                </a:solidFill>
              </a:rPr>
              <a:t>hình</a:t>
            </a:r>
            <a:r>
              <a:rPr lang="en" b="0" dirty="0">
                <a:solidFill>
                  <a:srgbClr val="FFFFFF"/>
                </a:solidFill>
              </a:rPr>
              <a:t> </a:t>
            </a:r>
            <a:r>
              <a:rPr lang="en" b="0" dirty="0" err="1">
                <a:solidFill>
                  <a:srgbClr val="FFFFFF"/>
                </a:solidFill>
              </a:rPr>
              <a:t>nà</a:t>
            </a:r>
            <a:r>
              <a:rPr lang="en" dirty="0" err="1">
                <a:solidFill>
                  <a:srgbClr val="FFFFFF"/>
                </a:solidFill>
              </a:rPr>
              <a:t>y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 err="1">
                <a:solidFill>
                  <a:srgbClr val="FFFFFF"/>
                </a:solidFill>
              </a:rPr>
              <a:t>bạn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 err="1">
                <a:solidFill>
                  <a:srgbClr val="FFFFFF"/>
                </a:solidFill>
              </a:rPr>
              <a:t>có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 err="1">
                <a:solidFill>
                  <a:srgbClr val="FFFFFF"/>
                </a:solidFill>
              </a:rPr>
              <a:t>nghĩ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 err="1">
                <a:solidFill>
                  <a:srgbClr val="FFFFFF"/>
                </a:solidFill>
              </a:rPr>
              <a:t>đến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 err="1">
                <a:solidFill>
                  <a:srgbClr val="FFFFFF"/>
                </a:solidFill>
              </a:rPr>
              <a:t>câu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 err="1">
                <a:solidFill>
                  <a:srgbClr val="FFFFFF"/>
                </a:solidFill>
              </a:rPr>
              <a:t>chuyện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 err="1">
                <a:solidFill>
                  <a:srgbClr val="FFFFFF"/>
                </a:solidFill>
              </a:rPr>
              <a:t>nào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 err="1">
                <a:solidFill>
                  <a:srgbClr val="FFFFFF"/>
                </a:solidFill>
              </a:rPr>
              <a:t>không</a:t>
            </a:r>
            <a:r>
              <a:rPr lang="en" dirty="0">
                <a:solidFill>
                  <a:srgbClr val="FFFFFF"/>
                </a:solidFill>
              </a:rPr>
              <a:t>?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905733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B74845-B70E-A74D-8F2F-DD70D7980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00"/>
            <a:ext cx="91440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248725" y="1390597"/>
            <a:ext cx="664645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What is Divide and Conquer?</a:t>
            </a:r>
            <a:endParaRPr sz="4000" dirty="0"/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Algorithm ideas, steps, complexity?</a:t>
            </a:r>
            <a:endParaRPr dirty="0"/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991;p47">
            <a:extLst>
              <a:ext uri="{FF2B5EF4-FFF2-40B4-BE49-F238E27FC236}">
                <a16:creationId xmlns:a16="http://schemas.microsoft.com/office/drawing/2014/main" id="{F37CBB74-7A45-9349-B5E3-8FA162E52B9E}"/>
              </a:ext>
            </a:extLst>
          </p:cNvPr>
          <p:cNvSpPr/>
          <p:nvPr/>
        </p:nvSpPr>
        <p:spPr>
          <a:xfrm>
            <a:off x="7172134" y="1096451"/>
            <a:ext cx="516707" cy="588292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0" y="190454"/>
            <a:ext cx="464566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  Algorithm ideas</a:t>
            </a:r>
            <a:endParaRPr sz="4000"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239486" y="1302837"/>
            <a:ext cx="7228114" cy="2909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indent="0">
              <a:lnSpc>
                <a:spcPct val="150000"/>
              </a:lnSpc>
              <a:buNone/>
            </a:pPr>
            <a:r>
              <a:rPr lang="vi-VN" sz="2400" dirty="0"/>
              <a:t>Thuật toán chia để trị là một chiến lược giải quyết vấn đề lớn bằng cách:</a:t>
            </a:r>
            <a:endParaRPr sz="2400" dirty="0"/>
          </a:p>
          <a:p>
            <a:pPr fontAlgn="base">
              <a:lnSpc>
                <a:spcPct val="150000"/>
              </a:lnSpc>
            </a:pPr>
            <a:r>
              <a:rPr lang="vi-VN" sz="2400" dirty="0"/>
              <a:t>Chia vấn đề thành các vấn đề phụ nhỏ hơn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quyết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phụ</a:t>
            </a:r>
            <a:endParaRPr lang="en-US" sz="2400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chúng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mong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endParaRPr sz="2400"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998745" y="72803"/>
            <a:ext cx="369521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400" b="0" dirty="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Specifications</a:t>
            </a:r>
            <a:endParaRPr sz="4400" b="0" dirty="0">
              <a:solidFill>
                <a:schemeClr val="accen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B57BF7-42F1-1749-9527-B0CA5D8B8067}"/>
              </a:ext>
            </a:extLst>
          </p:cNvPr>
          <p:cNvSpPr/>
          <p:nvPr/>
        </p:nvSpPr>
        <p:spPr>
          <a:xfrm>
            <a:off x="1648998" y="1069896"/>
            <a:ext cx="6394704" cy="3168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3D4965"/>
              </a:buClr>
              <a:buSzPts val="1800"/>
            </a:pPr>
            <a:r>
              <a:rPr lang="en-US" sz="2600" b="1" dirty="0" err="1">
                <a:solidFill>
                  <a:srgbClr val="3D4965"/>
                </a:solidFill>
                <a:latin typeface="Dosis"/>
                <a:sym typeface="Dosis"/>
              </a:rPr>
              <a:t>Áp</a:t>
            </a:r>
            <a:r>
              <a:rPr lang="en-US" sz="2600" b="1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600" b="1" dirty="0" err="1">
                <a:solidFill>
                  <a:srgbClr val="3D4965"/>
                </a:solidFill>
                <a:latin typeface="Dosis"/>
                <a:sym typeface="Dosis"/>
              </a:rPr>
              <a:t>dụng</a:t>
            </a:r>
            <a:r>
              <a:rPr lang="en-US" sz="2600" b="1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600" b="1" dirty="0" err="1">
                <a:solidFill>
                  <a:srgbClr val="3D4965"/>
                </a:solidFill>
                <a:latin typeface="Dosis"/>
                <a:sym typeface="Dosis"/>
              </a:rPr>
              <a:t>khi</a:t>
            </a:r>
            <a:r>
              <a:rPr lang="en-US" sz="2600" b="1" dirty="0">
                <a:solidFill>
                  <a:srgbClr val="3D4965"/>
                </a:solidFill>
                <a:latin typeface="Dosis"/>
                <a:sym typeface="Dosis"/>
              </a:rPr>
              <a:t>:</a:t>
            </a:r>
            <a:endParaRPr lang="en-US" sz="2600" dirty="0">
              <a:solidFill>
                <a:srgbClr val="3D4965"/>
              </a:solidFill>
              <a:latin typeface="Dosis"/>
              <a:sym typeface="Dosis"/>
            </a:endParaRPr>
          </a:p>
          <a:p>
            <a:pPr marL="914400" lvl="1" indent="-368300" fontAlgn="base">
              <a:lnSpc>
                <a:spcPct val="150000"/>
              </a:lnSpc>
              <a:buClr>
                <a:srgbClr val="3D4965"/>
              </a:buClr>
              <a:buSzPts val="2200"/>
              <a:buFont typeface="Dosis"/>
              <a:buChar char="✗"/>
            </a:pP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Bài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toán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có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thể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được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chia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thành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các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bài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toán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con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tương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tự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bài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toán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lớn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nhưng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với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kích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thước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nhỏ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hơn</a:t>
            </a:r>
            <a:endParaRPr lang="en-US" sz="2200" dirty="0">
              <a:solidFill>
                <a:srgbClr val="3D4965"/>
              </a:solidFill>
              <a:latin typeface="Dosis"/>
              <a:sym typeface="Dosis"/>
            </a:endParaRPr>
          </a:p>
          <a:p>
            <a:pPr marL="914400" lvl="1" indent="-368300" fontAlgn="base">
              <a:lnSpc>
                <a:spcPct val="150000"/>
              </a:lnSpc>
              <a:buClr>
                <a:srgbClr val="3D4965"/>
              </a:buClr>
              <a:buSzPts val="2200"/>
              <a:buFont typeface="Dosis"/>
              <a:buChar char="✗"/>
            </a:pP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Ứng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dụng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trong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xử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lý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song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song</a:t>
            </a:r>
            <a:endParaRPr lang="en-US" sz="2200" dirty="0">
              <a:solidFill>
                <a:srgbClr val="3D4965"/>
              </a:solidFill>
              <a:latin typeface="Dosis"/>
              <a:sym typeface="Dosis"/>
            </a:endParaRPr>
          </a:p>
          <a:p>
            <a:pPr marL="914400" lvl="1" indent="-368300" fontAlgn="base">
              <a:lnSpc>
                <a:spcPct val="150000"/>
              </a:lnSpc>
              <a:buClr>
                <a:srgbClr val="3D4965"/>
              </a:buClr>
              <a:buSzPts val="2200"/>
              <a:buFont typeface="Dosis"/>
              <a:buChar char="✗"/>
            </a:pP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Bài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toán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con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phải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không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trùng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lấp</a:t>
            </a:r>
            <a:r>
              <a:rPr lang="en-US" sz="2200" dirty="0">
                <a:solidFill>
                  <a:srgbClr val="3D4965"/>
                </a:solidFill>
                <a:latin typeface="Dosis"/>
                <a:sym typeface="Dosis"/>
              </a:rPr>
              <a:t> </a:t>
            </a:r>
            <a:r>
              <a:rPr lang="en-US" sz="2200" dirty="0" err="1">
                <a:solidFill>
                  <a:srgbClr val="3D4965"/>
                </a:solidFill>
                <a:latin typeface="Dosis"/>
                <a:sym typeface="Dosis"/>
              </a:rPr>
              <a:t>nhau</a:t>
            </a:r>
            <a:r>
              <a:rPr lang="en-US" sz="2200">
                <a:solidFill>
                  <a:srgbClr val="3D4965"/>
                </a:solidFill>
                <a:latin typeface="Dosis"/>
                <a:sym typeface="Dosis"/>
              </a:rPr>
              <a:t>.</a:t>
            </a:r>
            <a:endParaRPr lang="en-US" sz="2200" dirty="0">
              <a:solidFill>
                <a:srgbClr val="3D4965"/>
              </a:solidFill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2499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>
            <a:spLocks noGrp="1"/>
          </p:cNvSpPr>
          <p:nvPr>
            <p:ph type="title"/>
          </p:nvPr>
        </p:nvSpPr>
        <p:spPr>
          <a:xfrm>
            <a:off x="-360916" y="105283"/>
            <a:ext cx="349242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      Steps</a:t>
            </a:r>
            <a:endParaRPr sz="3600" dirty="0"/>
          </a:p>
        </p:txBody>
      </p:sp>
      <p:sp>
        <p:nvSpPr>
          <p:cNvPr id="586" name="Google Shape;586;p20"/>
          <p:cNvSpPr txBox="1">
            <a:spLocks noGrp="1"/>
          </p:cNvSpPr>
          <p:nvPr>
            <p:ph type="body" idx="1"/>
          </p:nvPr>
        </p:nvSpPr>
        <p:spPr>
          <a:xfrm>
            <a:off x="90619" y="1105637"/>
            <a:ext cx="2086524" cy="2258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Divide</a:t>
            </a:r>
            <a:endParaRPr b="1" dirty="0"/>
          </a:p>
          <a:p>
            <a:pPr indent="-368300" fontAlgn="base">
              <a:buSzPts val="2200"/>
            </a:pPr>
            <a:r>
              <a:rPr lang="en-US" dirty="0"/>
              <a:t>Chia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con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đệ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87" name="Google Shape;587;p20"/>
          <p:cNvSpPr txBox="1">
            <a:spLocks noGrp="1"/>
          </p:cNvSpPr>
          <p:nvPr>
            <p:ph type="body" idx="2"/>
          </p:nvPr>
        </p:nvSpPr>
        <p:spPr>
          <a:xfrm>
            <a:off x="2284404" y="1105637"/>
            <a:ext cx="2873844" cy="2723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b="1" dirty="0"/>
              <a:t>Conquer</a:t>
            </a:r>
          </a:p>
          <a:p>
            <a:pPr indent="-368300" fontAlgn="base">
              <a:buSzPts val="2200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con</a:t>
            </a:r>
            <a:endParaRPr dirty="0"/>
          </a:p>
          <a:p>
            <a:pPr indent="-368300" fontAlgn="base">
              <a:buSzPts val="2200"/>
            </a:pP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chia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</a:t>
            </a:r>
          </a:p>
          <a:p>
            <a:pPr indent="-368300" fontAlgn="base">
              <a:buSzPts val="2200"/>
            </a:pP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588" name="Google Shape;588;p20"/>
          <p:cNvSpPr txBox="1">
            <a:spLocks noGrp="1"/>
          </p:cNvSpPr>
          <p:nvPr>
            <p:ph type="body" idx="3"/>
          </p:nvPr>
        </p:nvSpPr>
        <p:spPr>
          <a:xfrm>
            <a:off x="5158248" y="1105637"/>
            <a:ext cx="2461752" cy="2258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Combine</a:t>
            </a:r>
            <a:endParaRPr b="1" dirty="0"/>
          </a:p>
          <a:p>
            <a:pPr indent="-368300" fontAlgn="base">
              <a:buSzPts val="2200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con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89" name="Google Shape;589;p2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ABAD5-BD35-D54C-8816-9B70D1D3D9D2}"/>
              </a:ext>
            </a:extLst>
          </p:cNvPr>
          <p:cNvSpPr txBox="1"/>
          <p:nvPr/>
        </p:nvSpPr>
        <p:spPr>
          <a:xfrm>
            <a:off x="540634" y="4197205"/>
            <a:ext cx="75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fontAlgn="base">
              <a:spcBef>
                <a:spcPts val="600"/>
              </a:spcBef>
              <a:buClr>
                <a:schemeClr val="dk1"/>
              </a:buClr>
              <a:buSzPts val="2200"/>
            </a:pPr>
            <a:r>
              <a:rPr lang="vi-VN" sz="1800" dirty="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Thuật toán chia để trị thường được cài đặt bằng kỹ thuật đệ quy.</a:t>
            </a:r>
          </a:p>
        </p:txBody>
      </p:sp>
      <p:sp>
        <p:nvSpPr>
          <p:cNvPr id="8" name="Google Shape;1000;p47">
            <a:extLst>
              <a:ext uri="{FF2B5EF4-FFF2-40B4-BE49-F238E27FC236}">
                <a16:creationId xmlns:a16="http://schemas.microsoft.com/office/drawing/2014/main" id="{AEB55553-1257-F74A-9A74-DC086285B745}"/>
              </a:ext>
            </a:extLst>
          </p:cNvPr>
          <p:cNvSpPr/>
          <p:nvPr/>
        </p:nvSpPr>
        <p:spPr>
          <a:xfrm>
            <a:off x="90619" y="4216070"/>
            <a:ext cx="450015" cy="30082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E4AC-C73B-014E-99FD-C911494F58F2}"/>
              </a:ext>
            </a:extLst>
          </p:cNvPr>
          <p:cNvSpPr txBox="1"/>
          <p:nvPr/>
        </p:nvSpPr>
        <p:spPr>
          <a:xfrm>
            <a:off x="5421086" y="45797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 build="p"/>
      <p:bldP spid="588" grpId="0" build="p"/>
      <p:bldP spid="2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586007" y="-142636"/>
            <a:ext cx="369521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b="0" dirty="0">
                <a:solidFill>
                  <a:schemeClr val="accent1"/>
                </a:solidFill>
                <a:latin typeface="Sniglet"/>
              </a:rPr>
              <a:t>Algorithm</a:t>
            </a:r>
            <a:endParaRPr sz="4000" b="0" dirty="0">
              <a:solidFill>
                <a:schemeClr val="accent1"/>
              </a:solidFill>
              <a:latin typeface="Sniglet"/>
            </a:endParaRPr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579;p19">
            <a:extLst>
              <a:ext uri="{FF2B5EF4-FFF2-40B4-BE49-F238E27FC236}">
                <a16:creationId xmlns:a16="http://schemas.microsoft.com/office/drawing/2014/main" id="{796BDD9B-70AA-7F43-97DF-951168073A7D}"/>
              </a:ext>
            </a:extLst>
          </p:cNvPr>
          <p:cNvSpPr txBox="1">
            <a:spLocks/>
          </p:cNvSpPr>
          <p:nvPr/>
        </p:nvSpPr>
        <p:spPr>
          <a:xfrm>
            <a:off x="3110263" y="661111"/>
            <a:ext cx="4543662" cy="382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✘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✗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●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○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●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○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■"/>
              <a:defRPr sz="2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None/>
            </a:pPr>
            <a:r>
              <a:rPr lang="vi-VN" sz="1800" dirty="0"/>
              <a:t>DivideAndConquer (a, m, n)</a:t>
            </a:r>
          </a:p>
          <a:p>
            <a:pPr marL="0" indent="0">
              <a:buNone/>
            </a:pPr>
            <a:r>
              <a:rPr lang="vi-VN" sz="1800" dirty="0"/>
              <a:t>{</a:t>
            </a:r>
          </a:p>
          <a:p>
            <a:pPr marL="0" indent="0">
              <a:buNone/>
            </a:pPr>
            <a:r>
              <a:rPr lang="vi-VN" sz="1800" dirty="0"/>
              <a:t>      </a:t>
            </a:r>
            <a:r>
              <a:rPr lang="vi-VN" sz="1800" b="1" dirty="0"/>
              <a:t>if</a:t>
            </a:r>
            <a:r>
              <a:rPr lang="vi-VN" sz="1800" dirty="0"/>
              <a:t> (subProblem(a, m, n) )</a:t>
            </a:r>
          </a:p>
          <a:p>
            <a:pPr marL="0" indent="0">
              <a:buNone/>
            </a:pPr>
            <a:r>
              <a:rPr lang="vi-VN" sz="1800" dirty="0"/>
              <a:t>            </a:t>
            </a:r>
            <a:r>
              <a:rPr lang="vi-VN" sz="1800" b="1" dirty="0"/>
              <a:t>return</a:t>
            </a:r>
            <a:r>
              <a:rPr lang="vi-VN" sz="1800" dirty="0"/>
              <a:t> (solution( a, m, n) )</a:t>
            </a:r>
          </a:p>
          <a:p>
            <a:pPr marL="0" indent="0">
              <a:buNone/>
            </a:pPr>
            <a:r>
              <a:rPr lang="vi-VN" sz="1800" dirty="0"/>
              <a:t>      </a:t>
            </a:r>
            <a:r>
              <a:rPr lang="vi-VN" sz="1800" b="1" dirty="0"/>
              <a:t>else</a:t>
            </a:r>
          </a:p>
          <a:p>
            <a:pPr marL="0" indent="0">
              <a:buNone/>
            </a:pPr>
            <a:r>
              <a:rPr lang="vi-VN" sz="1800" dirty="0"/>
              <a:t>            p = divide (a, m, n)</a:t>
            </a:r>
          </a:p>
          <a:p>
            <a:pPr marL="0" indent="0">
              <a:buNone/>
            </a:pPr>
            <a:r>
              <a:rPr lang="vi-VN" sz="1800" dirty="0"/>
              <a:t>            b = DivideAndConquer( a, m, mid)</a:t>
            </a:r>
          </a:p>
          <a:p>
            <a:pPr marL="0" indent="0">
              <a:buNone/>
            </a:pPr>
            <a:r>
              <a:rPr lang="vi-VN" sz="1800" dirty="0"/>
              <a:t>            c = DivideAndConquer( a, mid + 1, n)</a:t>
            </a:r>
          </a:p>
          <a:p>
            <a:pPr marL="0" indent="0">
              <a:buNone/>
            </a:pPr>
            <a:r>
              <a:rPr lang="vi-VN" sz="1800" dirty="0"/>
              <a:t>            d = combine ( b, c)</a:t>
            </a:r>
          </a:p>
          <a:p>
            <a:pPr marL="0" indent="0">
              <a:buNone/>
            </a:pPr>
            <a:r>
              <a:rPr lang="vi-VN" sz="1800" dirty="0"/>
              <a:t>      </a:t>
            </a:r>
            <a:r>
              <a:rPr lang="vi-VN" sz="1800" b="1" dirty="0"/>
              <a:t>return</a:t>
            </a:r>
            <a:r>
              <a:rPr lang="vi-VN" sz="1800" dirty="0"/>
              <a:t> (d)</a:t>
            </a:r>
          </a:p>
          <a:p>
            <a:pPr marL="0" indent="0">
              <a:buNone/>
            </a:pPr>
            <a:r>
              <a:rPr lang="vi-VN" sz="1800" dirty="0"/>
              <a:t>}</a:t>
            </a:r>
          </a:p>
          <a:p>
            <a:pPr marL="0" indent="0">
              <a:buFont typeface="Dosis"/>
              <a:buNone/>
            </a:pPr>
            <a:endParaRPr lang="vi-VN" sz="2000" dirty="0">
              <a:sym typeface="Wingdings" pitchFamily="2" charset="2"/>
            </a:endParaRPr>
          </a:p>
          <a:p>
            <a:pPr marL="0" indent="0">
              <a:buFont typeface="Dosis"/>
              <a:buNone/>
            </a:pPr>
            <a:endParaRPr lang="vi-VN" sz="2000" dirty="0">
              <a:sym typeface="Wingdings" pitchFamily="2" charset="2"/>
            </a:endParaRPr>
          </a:p>
          <a:p>
            <a:pPr marL="0" indent="0">
              <a:buFont typeface="Dosis"/>
              <a:buNone/>
            </a:pPr>
            <a:endParaRPr lang="vi-VN" sz="2000" u="sng" dirty="0">
              <a:sym typeface="Wingdings" pitchFamily="2" charset="2"/>
            </a:endParaRPr>
          </a:p>
          <a:p>
            <a:pPr marL="0" indent="0">
              <a:buFont typeface="Dosis"/>
              <a:buNone/>
            </a:pPr>
            <a:endParaRPr lang="vi-VN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13157</TotalTime>
  <Words>1343</Words>
  <Application>Microsoft Office PowerPoint</Application>
  <PresentationFormat>On-screen Show (16:9)</PresentationFormat>
  <Paragraphs>354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Dosis</vt:lpstr>
      <vt:lpstr>Arial</vt:lpstr>
      <vt:lpstr>Calibri</vt:lpstr>
      <vt:lpstr>Sniglet</vt:lpstr>
      <vt:lpstr>Montserrat</vt:lpstr>
      <vt:lpstr>Monaco</vt:lpstr>
      <vt:lpstr>inherit</vt:lpstr>
      <vt:lpstr>Jokerman</vt:lpstr>
      <vt:lpstr>Friar template</vt:lpstr>
      <vt:lpstr>DIVIDE AND CONQUER </vt:lpstr>
      <vt:lpstr>About our team </vt:lpstr>
      <vt:lpstr>Đặt vấn đề</vt:lpstr>
      <vt:lpstr>Nhìn hình này bạn có nghĩ đến câu chuyện nào không?</vt:lpstr>
      <vt:lpstr>What is Divide and Conquer?</vt:lpstr>
      <vt:lpstr>  Algorithm ideas</vt:lpstr>
      <vt:lpstr>PowerPoint Presentation</vt:lpstr>
      <vt:lpstr>      Steps</vt:lpstr>
      <vt:lpstr>PowerPoint Presentation</vt:lpstr>
      <vt:lpstr>Complexity</vt:lpstr>
      <vt:lpstr>Advantages and disadvantages</vt:lpstr>
      <vt:lpstr>Roadmap</vt:lpstr>
      <vt:lpstr>PowerPoint Presentation</vt:lpstr>
      <vt:lpstr>QUICK SORT </vt:lpstr>
      <vt:lpstr>PowerPoint Presentation</vt:lpstr>
      <vt:lpstr>PowerPoint Presentation</vt:lpstr>
      <vt:lpstr>PowerPoint Presentation</vt:lpstr>
      <vt:lpstr>MERGE SORT </vt:lpstr>
      <vt:lpstr>PowerPoint Presentation</vt:lpstr>
      <vt:lpstr>PowerPoint Presentation</vt:lpstr>
      <vt:lpstr>PowerPoint Presentation</vt:lpstr>
      <vt:lpstr>BINARY SEARCH </vt:lpstr>
      <vt:lpstr>BINARY SEARCH 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DIVIDE AND CONQUER </dc:title>
  <cp:lastModifiedBy>Nguyễn Hồng Anh Thư</cp:lastModifiedBy>
  <cp:revision>31</cp:revision>
  <dcterms:modified xsi:type="dcterms:W3CDTF">2022-04-24T11:04:59Z</dcterms:modified>
</cp:coreProperties>
</file>